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3"/>
  </p:notesMasterIdLst>
  <p:sldIdLst>
    <p:sldId id="330" r:id="rId5"/>
    <p:sldId id="1463" r:id="rId6"/>
    <p:sldId id="272" r:id="rId7"/>
    <p:sldId id="345" r:id="rId8"/>
    <p:sldId id="349" r:id="rId9"/>
    <p:sldId id="1467" r:id="rId10"/>
    <p:sldId id="1468" r:id="rId11"/>
    <p:sldId id="347" r:id="rId12"/>
    <p:sldId id="320" r:id="rId13"/>
    <p:sldId id="1464" r:id="rId14"/>
    <p:sldId id="1466" r:id="rId15"/>
    <p:sldId id="1471" r:id="rId16"/>
    <p:sldId id="1474" r:id="rId17"/>
    <p:sldId id="344" r:id="rId18"/>
    <p:sldId id="1469" r:id="rId19"/>
    <p:sldId id="1470" r:id="rId20"/>
    <p:sldId id="1473" r:id="rId21"/>
    <p:sldId id="35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 SemiBold" panose="020B060402020202020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Roboto Condensed Light" panose="020B0604020202020204" charset="0"/>
      <p:regular r:id="rId36"/>
      <p:italic r:id="rId37"/>
    </p:embeddedFont>
    <p:embeddedFont>
      <p:font typeface="Roboto Light" panose="020B060402020202020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ndberg, Diana" initials="SD" lastIdx="1" clrIdx="0">
    <p:extLst>
      <p:ext uri="{19B8F6BF-5375-455C-9EA6-DF929625EA0E}">
        <p15:presenceInfo xmlns:p15="http://schemas.microsoft.com/office/powerpoint/2012/main" userId="S-1-5-21-3658379808-1708799015-1379952707-796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9E00D8-C92C-41D3-90D3-C1665840F825}" v="12" dt="2021-01-20T19:58:01.459"/>
    <p1510:client id="{1F3095BA-9B4E-4586-9CF5-0373287F0CC9}" v="14" dt="2021-01-21T13:50:23.572"/>
    <p1510:client id="{29162457-394C-424B-9ED5-31307DDC787B}" v="39" dt="2021-01-21T13:26:53.075"/>
    <p1510:client id="{34D178D8-1DBF-4134-9BB3-96F03237B670}" v="5" dt="2021-01-20T23:06:48.905"/>
    <p1510:client id="{629B76E7-3DF2-4F77-A237-1F5AB4FE0D44}" v="602" dt="2021-01-21T00:50:36.655"/>
    <p1510:client id="{B2ABA409-E3B2-45DB-8FB5-C8EFA334B40D}" v="1" dt="2021-01-21T01:09:42.219"/>
    <p1510:client id="{FDD90657-0EC7-48AB-B88C-CD9550D1F745}" v="2304" dt="2021-01-20T22:23:16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 Tabbal" userId="ab46b244-5225-413e-bd01-fb4827172746" providerId="ADAL" clId="{29162457-394C-424B-9ED5-31307DDC787B}"/>
    <pc:docChg chg="custSel modSld">
      <pc:chgData name="Jen Tabbal" userId="ab46b244-5225-413e-bd01-fb4827172746" providerId="ADAL" clId="{29162457-394C-424B-9ED5-31307DDC787B}" dt="2021-01-21T13:26:53.076" v="38" actId="20577"/>
      <pc:docMkLst>
        <pc:docMk/>
      </pc:docMkLst>
      <pc:sldChg chg="modSp mod">
        <pc:chgData name="Jen Tabbal" userId="ab46b244-5225-413e-bd01-fb4827172746" providerId="ADAL" clId="{29162457-394C-424B-9ED5-31307DDC787B}" dt="2021-01-21T13:26:53.076" v="38" actId="20577"/>
        <pc:sldMkLst>
          <pc:docMk/>
          <pc:sldMk cId="2216672368" sldId="1464"/>
        </pc:sldMkLst>
        <pc:spChg chg="mod">
          <ac:chgData name="Jen Tabbal" userId="ab46b244-5225-413e-bd01-fb4827172746" providerId="ADAL" clId="{29162457-394C-424B-9ED5-31307DDC787B}" dt="2021-01-21T13:26:53.076" v="38" actId="20577"/>
          <ac:spMkLst>
            <pc:docMk/>
            <pc:sldMk cId="2216672368" sldId="1464"/>
            <ac:spMk id="5" creationId="{D974E7DE-1886-4884-8FED-D52435C084E5}"/>
          </ac:spMkLst>
        </pc:spChg>
      </pc:sldChg>
    </pc:docChg>
  </pc:docChgLst>
  <pc:docChgLst>
    <pc:chgData name="Kelly McMahon" userId="S::kelly.mcmahon@data-axle.com::6e685327-7709-443f-bf9c-94815f297378" providerId="AD" clId="Web-{4352875E-61CA-43E0-93CB-C329A46BF3C5}"/>
    <pc:docChg chg="modSld">
      <pc:chgData name="Kelly McMahon" userId="S::kelly.mcmahon@data-axle.com::6e685327-7709-443f-bf9c-94815f297378" providerId="AD" clId="Web-{4352875E-61CA-43E0-93CB-C329A46BF3C5}" dt="2021-01-19T20:23:28.659" v="52"/>
      <pc:docMkLst>
        <pc:docMk/>
      </pc:docMkLst>
      <pc:sldChg chg="addSp delSp modSp">
        <pc:chgData name="Kelly McMahon" userId="S::kelly.mcmahon@data-axle.com::6e685327-7709-443f-bf9c-94815f297378" providerId="AD" clId="Web-{4352875E-61CA-43E0-93CB-C329A46BF3C5}" dt="2021-01-19T20:23:28.659" v="52"/>
        <pc:sldMkLst>
          <pc:docMk/>
          <pc:sldMk cId="3034493671" sldId="330"/>
        </pc:sldMkLst>
        <pc:spChg chg="del">
          <ac:chgData name="Kelly McMahon" userId="S::kelly.mcmahon@data-axle.com::6e685327-7709-443f-bf9c-94815f297378" providerId="AD" clId="Web-{4352875E-61CA-43E0-93CB-C329A46BF3C5}" dt="2021-01-19T20:23:10.064" v="43"/>
          <ac:spMkLst>
            <pc:docMk/>
            <pc:sldMk cId="3034493671" sldId="330"/>
            <ac:spMk id="2" creationId="{55F31A56-C77D-244C-86EC-E2DAFB02EF34}"/>
          </ac:spMkLst>
        </pc:spChg>
        <pc:picChg chg="add mod ord modCrop">
          <ac:chgData name="Kelly McMahon" userId="S::kelly.mcmahon@data-axle.com::6e685327-7709-443f-bf9c-94815f297378" providerId="AD" clId="Web-{4352875E-61CA-43E0-93CB-C329A46BF3C5}" dt="2021-01-19T20:23:10.064" v="43"/>
          <ac:picMkLst>
            <pc:docMk/>
            <pc:sldMk cId="3034493671" sldId="330"/>
            <ac:picMk id="13" creationId="{35722549-C43A-4B6D-8885-9B49A624AEF5}"/>
          </ac:picMkLst>
        </pc:picChg>
        <pc:inkChg chg="add">
          <ac:chgData name="Kelly McMahon" userId="S::kelly.mcmahon@data-axle.com::6e685327-7709-443f-bf9c-94815f297378" providerId="AD" clId="Web-{4352875E-61CA-43E0-93CB-C329A46BF3C5}" dt="2021-01-19T20:20:30.717" v="34"/>
          <ac:inkMkLst>
            <pc:docMk/>
            <pc:sldMk cId="3034493671" sldId="330"/>
            <ac:inkMk id="4" creationId="{9EFDDE44-78AC-427A-ADF3-95A68ECB47D4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0:32.374" v="35"/>
          <ac:inkMkLst>
            <pc:docMk/>
            <pc:sldMk cId="3034493671" sldId="330"/>
            <ac:inkMk id="5" creationId="{9CB1FA7D-4C95-4CB9-B53C-7A916273A9C9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0:32.405" v="36"/>
          <ac:inkMkLst>
            <pc:docMk/>
            <pc:sldMk cId="3034493671" sldId="330"/>
            <ac:inkMk id="6" creationId="{3D73C641-02D4-476E-AE5F-21075971FA5A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0:32.405" v="37"/>
          <ac:inkMkLst>
            <pc:docMk/>
            <pc:sldMk cId="3034493671" sldId="330"/>
            <ac:inkMk id="7" creationId="{1CBEE201-644D-4A3B-9457-0F6497381957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0:33.108" v="38"/>
          <ac:inkMkLst>
            <pc:docMk/>
            <pc:sldMk cId="3034493671" sldId="330"/>
            <ac:inkMk id="8" creationId="{D743E999-6365-4448-A265-2E4DFED26345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2:48.470" v="39"/>
          <ac:inkMkLst>
            <pc:docMk/>
            <pc:sldMk cId="3034493671" sldId="330"/>
            <ac:inkMk id="9" creationId="{E3A3AE71-1261-41A6-BF44-13446E0D1FDD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2:50.252" v="40"/>
          <ac:inkMkLst>
            <pc:docMk/>
            <pc:sldMk cId="3034493671" sldId="330"/>
            <ac:inkMk id="10" creationId="{C25873E1-EC80-4899-A7A9-DDB977112807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2:50.252" v="41"/>
          <ac:inkMkLst>
            <pc:docMk/>
            <pc:sldMk cId="3034493671" sldId="330"/>
            <ac:inkMk id="11" creationId="{F1F99EE1-D4C5-4F0E-AF5A-C61CB32BE0B7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2:52.158" v="42"/>
          <ac:inkMkLst>
            <pc:docMk/>
            <pc:sldMk cId="3034493671" sldId="330"/>
            <ac:inkMk id="12" creationId="{77E2BA4A-CA73-4AAE-91E0-EFC5653D657B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17.518" v="44"/>
          <ac:inkMkLst>
            <pc:docMk/>
            <pc:sldMk cId="3034493671" sldId="330"/>
            <ac:inkMk id="14" creationId="{1FAFD73E-49F7-4DEE-BBCF-C8C3A0931115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17.971" v="45"/>
          <ac:inkMkLst>
            <pc:docMk/>
            <pc:sldMk cId="3034493671" sldId="330"/>
            <ac:inkMk id="15" creationId="{6ACF2D22-8F89-468C-A6EC-3EF565BA6624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21.784" v="46"/>
          <ac:inkMkLst>
            <pc:docMk/>
            <pc:sldMk cId="3034493671" sldId="330"/>
            <ac:inkMk id="16" creationId="{0679CB91-57D1-47A9-9F89-EFBA29BE1D7A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23.096" v="47"/>
          <ac:inkMkLst>
            <pc:docMk/>
            <pc:sldMk cId="3034493671" sldId="330"/>
            <ac:inkMk id="17" creationId="{74BD912C-10ED-4DE6-9518-5E0CC8D19897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24.112" v="48"/>
          <ac:inkMkLst>
            <pc:docMk/>
            <pc:sldMk cId="3034493671" sldId="330"/>
            <ac:inkMk id="18" creationId="{A4EAC847-DFA9-4813-9925-22AFB2BA6564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24.127" v="49"/>
          <ac:inkMkLst>
            <pc:docMk/>
            <pc:sldMk cId="3034493671" sldId="330"/>
            <ac:inkMk id="19" creationId="{675EF983-ACE1-445A-B9BE-268137FB4355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27.034" v="50"/>
          <ac:inkMkLst>
            <pc:docMk/>
            <pc:sldMk cId="3034493671" sldId="330"/>
            <ac:inkMk id="20" creationId="{069281EF-A329-45C3-AFEC-B368909A1AF1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27.737" v="51"/>
          <ac:inkMkLst>
            <pc:docMk/>
            <pc:sldMk cId="3034493671" sldId="330"/>
            <ac:inkMk id="21" creationId="{39B5A107-3F13-485E-9B37-F4A166C2A311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23:28.659" v="52"/>
          <ac:inkMkLst>
            <pc:docMk/>
            <pc:sldMk cId="3034493671" sldId="330"/>
            <ac:inkMk id="22" creationId="{7D82A283-5812-40F5-9288-D6AADB32EC7E}"/>
          </ac:inkMkLst>
        </pc:inkChg>
      </pc:sldChg>
      <pc:sldChg chg="addSp delSp modSp mod setBg modClrScheme chgLayout">
        <pc:chgData name="Kelly McMahon" userId="S::kelly.mcmahon@data-axle.com::6e685327-7709-443f-bf9c-94815f297378" providerId="AD" clId="Web-{4352875E-61CA-43E0-93CB-C329A46BF3C5}" dt="2021-01-19T20:16:46.806" v="33"/>
        <pc:sldMkLst>
          <pc:docMk/>
          <pc:sldMk cId="216419423" sldId="347"/>
        </pc:sldMkLst>
        <pc:spChg chg="mod ord">
          <ac:chgData name="Kelly McMahon" userId="S::kelly.mcmahon@data-axle.com::6e685327-7709-443f-bf9c-94815f297378" providerId="AD" clId="Web-{4352875E-61CA-43E0-93CB-C329A46BF3C5}" dt="2021-01-19T20:11:53.816" v="7"/>
          <ac:spMkLst>
            <pc:docMk/>
            <pc:sldMk cId="216419423" sldId="347"/>
            <ac:spMk id="2" creationId="{7F62CBC7-61FE-476D-814F-1BE3E56B663C}"/>
          </ac:spMkLst>
        </pc:spChg>
        <pc:spChg chg="mod ord">
          <ac:chgData name="Kelly McMahon" userId="S::kelly.mcmahon@data-axle.com::6e685327-7709-443f-bf9c-94815f297378" providerId="AD" clId="Web-{4352875E-61CA-43E0-93CB-C329A46BF3C5}" dt="2021-01-19T20:14:14.912" v="20" actId="1076"/>
          <ac:spMkLst>
            <pc:docMk/>
            <pc:sldMk cId="216419423" sldId="347"/>
            <ac:spMk id="3" creationId="{83ED9E69-F97B-46F8-A989-92EC36B19C7F}"/>
          </ac:spMkLst>
        </pc:spChg>
        <pc:spChg chg="add mod">
          <ac:chgData name="Kelly McMahon" userId="S::kelly.mcmahon@data-axle.com::6e685327-7709-443f-bf9c-94815f297378" providerId="AD" clId="Web-{4352875E-61CA-43E0-93CB-C329A46BF3C5}" dt="2021-01-19T20:13:41.084" v="17" actId="20577"/>
          <ac:spMkLst>
            <pc:docMk/>
            <pc:sldMk cId="216419423" sldId="347"/>
            <ac:spMk id="5" creationId="{F23A7E63-A1C0-429D-844C-20F305BD2E58}"/>
          </ac:spMkLst>
        </pc:spChg>
        <pc:picChg chg="add mod">
          <ac:chgData name="Kelly McMahon" userId="S::kelly.mcmahon@data-axle.com::6e685327-7709-443f-bf9c-94815f297378" providerId="AD" clId="Web-{4352875E-61CA-43E0-93CB-C329A46BF3C5}" dt="2021-01-19T20:12:05.972" v="9" actId="1076"/>
          <ac:picMkLst>
            <pc:docMk/>
            <pc:sldMk cId="216419423" sldId="347"/>
            <ac:picMk id="4" creationId="{0C4302A7-DE67-4BE3-9655-117BB2B2D399}"/>
          </ac:picMkLst>
        </pc:picChg>
        <pc:inkChg chg="add del">
          <ac:chgData name="Kelly McMahon" userId="S::kelly.mcmahon@data-axle.com::6e685327-7709-443f-bf9c-94815f297378" providerId="AD" clId="Web-{4352875E-61CA-43E0-93CB-C329A46BF3C5}" dt="2021-01-19T20:16:10.712" v="22"/>
          <ac:inkMkLst>
            <pc:docMk/>
            <pc:sldMk cId="216419423" sldId="347"/>
            <ac:inkMk id="6" creationId="{06FB1E74-BAE7-4AE4-9605-4E8EBBB0F000}"/>
          </ac:inkMkLst>
        </pc:inkChg>
        <pc:inkChg chg="add del">
          <ac:chgData name="Kelly McMahon" userId="S::kelly.mcmahon@data-axle.com::6e685327-7709-443f-bf9c-94815f297378" providerId="AD" clId="Web-{4352875E-61CA-43E0-93CB-C329A46BF3C5}" dt="2021-01-19T20:16:14.024" v="24"/>
          <ac:inkMkLst>
            <pc:docMk/>
            <pc:sldMk cId="216419423" sldId="347"/>
            <ac:inkMk id="7" creationId="{43E4352C-A98D-4D27-9E2F-EF161339CF14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16:29.072" v="25"/>
          <ac:inkMkLst>
            <pc:docMk/>
            <pc:sldMk cId="216419423" sldId="347"/>
            <ac:inkMk id="8" creationId="{CBCC8C97-8C7F-49B0-AB48-16A32D77DED4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16:29.681" v="26"/>
          <ac:inkMkLst>
            <pc:docMk/>
            <pc:sldMk cId="216419423" sldId="347"/>
            <ac:inkMk id="9" creationId="{8D56AA4A-D014-4536-B39C-C39172F38498}"/>
          </ac:inkMkLst>
        </pc:inkChg>
        <pc:inkChg chg="add del">
          <ac:chgData name="Kelly McMahon" userId="S::kelly.mcmahon@data-axle.com::6e685327-7709-443f-bf9c-94815f297378" providerId="AD" clId="Web-{4352875E-61CA-43E0-93CB-C329A46BF3C5}" dt="2021-01-19T20:16:36.040" v="32"/>
          <ac:inkMkLst>
            <pc:docMk/>
            <pc:sldMk cId="216419423" sldId="347"/>
            <ac:inkMk id="10" creationId="{2F497222-D30C-4203-AF40-D464A7DAE12B}"/>
          </ac:inkMkLst>
        </pc:inkChg>
        <pc:inkChg chg="add del">
          <ac:chgData name="Kelly McMahon" userId="S::kelly.mcmahon@data-axle.com::6e685327-7709-443f-bf9c-94815f297378" providerId="AD" clId="Web-{4352875E-61CA-43E0-93CB-C329A46BF3C5}" dt="2021-01-19T20:16:36.040" v="31"/>
          <ac:inkMkLst>
            <pc:docMk/>
            <pc:sldMk cId="216419423" sldId="347"/>
            <ac:inkMk id="11" creationId="{9462B38B-459A-4FAF-81F4-135E162201D7}"/>
          </ac:inkMkLst>
        </pc:inkChg>
        <pc:inkChg chg="add del">
          <ac:chgData name="Kelly McMahon" userId="S::kelly.mcmahon@data-axle.com::6e685327-7709-443f-bf9c-94815f297378" providerId="AD" clId="Web-{4352875E-61CA-43E0-93CB-C329A46BF3C5}" dt="2021-01-19T20:16:33.447" v="30"/>
          <ac:inkMkLst>
            <pc:docMk/>
            <pc:sldMk cId="216419423" sldId="347"/>
            <ac:inkMk id="12" creationId="{768DD537-9D24-4523-8962-598BF1B62852}"/>
          </ac:inkMkLst>
        </pc:inkChg>
        <pc:inkChg chg="add">
          <ac:chgData name="Kelly McMahon" userId="S::kelly.mcmahon@data-axle.com::6e685327-7709-443f-bf9c-94815f297378" providerId="AD" clId="Web-{4352875E-61CA-43E0-93CB-C329A46BF3C5}" dt="2021-01-19T20:16:46.806" v="33"/>
          <ac:inkMkLst>
            <pc:docMk/>
            <pc:sldMk cId="216419423" sldId="347"/>
            <ac:inkMk id="13" creationId="{364F7F66-8FF2-40CA-8628-E8C4481ACE74}"/>
          </ac:inkMkLst>
        </pc:inkChg>
      </pc:sldChg>
    </pc:docChg>
  </pc:docChgLst>
  <pc:docChgLst>
    <pc:chgData name="Diana Strandberg" userId="S::diana.strandberg@data-axle.com::f9867873-da9d-4be5-9634-d9e55c8fe3df" providerId="AD" clId="Web-{34DE1C6A-407A-416C-9667-ED521531DDC4}"/>
    <pc:docChg chg="addSld modSld sldOrd">
      <pc:chgData name="Diana Strandberg" userId="S::diana.strandberg@data-axle.com::f9867873-da9d-4be5-9634-d9e55c8fe3df" providerId="AD" clId="Web-{34DE1C6A-407A-416C-9667-ED521531DDC4}" dt="2021-01-19T21:15:34.205" v="250"/>
      <pc:docMkLst>
        <pc:docMk/>
      </pc:docMkLst>
      <pc:sldChg chg="ord">
        <pc:chgData name="Diana Strandberg" userId="S::diana.strandberg@data-axle.com::f9867873-da9d-4be5-9634-d9e55c8fe3df" providerId="AD" clId="Web-{34DE1C6A-407A-416C-9667-ED521531DDC4}" dt="2021-01-19T21:15:34.205" v="250"/>
        <pc:sldMkLst>
          <pc:docMk/>
          <pc:sldMk cId="216419423" sldId="347"/>
        </pc:sldMkLst>
      </pc:sldChg>
      <pc:sldChg chg="modSp add replId">
        <pc:chgData name="Diana Strandberg" userId="S::diana.strandberg@data-axle.com::f9867873-da9d-4be5-9634-d9e55c8fe3df" providerId="AD" clId="Web-{34DE1C6A-407A-416C-9667-ED521531DDC4}" dt="2021-01-19T21:11:38.454" v="248" actId="20577"/>
        <pc:sldMkLst>
          <pc:docMk/>
          <pc:sldMk cId="4078860682" sldId="1465"/>
        </pc:sldMkLst>
        <pc:spChg chg="mod">
          <ac:chgData name="Diana Strandberg" userId="S::diana.strandberg@data-axle.com::f9867873-da9d-4be5-9634-d9e55c8fe3df" providerId="AD" clId="Web-{34DE1C6A-407A-416C-9667-ED521531DDC4}" dt="2021-01-19T21:02:47.110" v="43" actId="20577"/>
          <ac:spMkLst>
            <pc:docMk/>
            <pc:sldMk cId="4078860682" sldId="1465"/>
            <ac:spMk id="3" creationId="{1A791D26-4F04-4FD2-87E4-8635239A46DD}"/>
          </ac:spMkLst>
        </pc:spChg>
        <pc:spChg chg="mod">
          <ac:chgData name="Diana Strandberg" userId="S::diana.strandberg@data-axle.com::f9867873-da9d-4be5-9634-d9e55c8fe3df" providerId="AD" clId="Web-{34DE1C6A-407A-416C-9667-ED521531DDC4}" dt="2021-01-19T21:11:38.454" v="248" actId="20577"/>
          <ac:spMkLst>
            <pc:docMk/>
            <pc:sldMk cId="4078860682" sldId="1465"/>
            <ac:spMk id="5" creationId="{D974E7DE-1886-4884-8FED-D52435C084E5}"/>
          </ac:spMkLst>
        </pc:spChg>
      </pc:sldChg>
    </pc:docChg>
  </pc:docChgLst>
  <pc:docChgLst>
    <pc:chgData name="Kelly McMahon" userId="S::kelly.mcmahon@data-axle.com::6e685327-7709-443f-bf9c-94815f297378" providerId="AD" clId="Web-{629B76E7-3DF2-4F77-A237-1F5AB4FE0D44}"/>
    <pc:docChg chg="addSld modSld">
      <pc:chgData name="Kelly McMahon" userId="S::kelly.mcmahon@data-axle.com::6e685327-7709-443f-bf9c-94815f297378" providerId="AD" clId="Web-{629B76E7-3DF2-4F77-A237-1F5AB4FE0D44}" dt="2021-01-21T00:50:36.655" v="548" actId="20577"/>
      <pc:docMkLst>
        <pc:docMk/>
      </pc:docMkLst>
      <pc:sldChg chg="addSp modSp">
        <pc:chgData name="Kelly McMahon" userId="S::kelly.mcmahon@data-axle.com::6e685327-7709-443f-bf9c-94815f297378" providerId="AD" clId="Web-{629B76E7-3DF2-4F77-A237-1F5AB4FE0D44}" dt="2021-01-21T00:46:21.830" v="542" actId="20577"/>
        <pc:sldMkLst>
          <pc:docMk/>
          <pc:sldMk cId="541783901" sldId="1471"/>
        </pc:sldMkLst>
        <pc:spChg chg="mod">
          <ac:chgData name="Kelly McMahon" userId="S::kelly.mcmahon@data-axle.com::6e685327-7709-443f-bf9c-94815f297378" providerId="AD" clId="Web-{629B76E7-3DF2-4F77-A237-1F5AB4FE0D44}" dt="2021-01-21T00:35:18.900" v="460" actId="20577"/>
          <ac:spMkLst>
            <pc:docMk/>
            <pc:sldMk cId="541783901" sldId="1471"/>
            <ac:spMk id="3" creationId="{1A791D26-4F04-4FD2-87E4-8635239A46DD}"/>
          </ac:spMkLst>
        </pc:spChg>
        <pc:spChg chg="mod">
          <ac:chgData name="Kelly McMahon" userId="S::kelly.mcmahon@data-axle.com::6e685327-7709-443f-bf9c-94815f297378" providerId="AD" clId="Web-{629B76E7-3DF2-4F77-A237-1F5AB4FE0D44}" dt="2021-01-21T00:46:21.830" v="542" actId="20577"/>
          <ac:spMkLst>
            <pc:docMk/>
            <pc:sldMk cId="541783901" sldId="1471"/>
            <ac:spMk id="5" creationId="{D974E7DE-1886-4884-8FED-D52435C084E5}"/>
          </ac:spMkLst>
        </pc:spChg>
        <pc:spChg chg="add mod">
          <ac:chgData name="Kelly McMahon" userId="S::kelly.mcmahon@data-axle.com::6e685327-7709-443f-bf9c-94815f297378" providerId="AD" clId="Web-{629B76E7-3DF2-4F77-A237-1F5AB4FE0D44}" dt="2021-01-21T00:11:29.572" v="245" actId="1076"/>
          <ac:spMkLst>
            <pc:docMk/>
            <pc:sldMk cId="541783901" sldId="1471"/>
            <ac:spMk id="9" creationId="{B0B3DEA0-4032-4B3B-8A04-8B7692E4E749}"/>
          </ac:spMkLst>
        </pc:spChg>
        <pc:spChg chg="add mod">
          <ac:chgData name="Kelly McMahon" userId="S::kelly.mcmahon@data-axle.com::6e685327-7709-443f-bf9c-94815f297378" providerId="AD" clId="Web-{629B76E7-3DF2-4F77-A237-1F5AB4FE0D44}" dt="2021-01-21T00:12:02.822" v="253" actId="1076"/>
          <ac:spMkLst>
            <pc:docMk/>
            <pc:sldMk cId="541783901" sldId="1471"/>
            <ac:spMk id="10" creationId="{6C6AA024-09F0-4F12-B9DA-FC4483504839}"/>
          </ac:spMkLst>
        </pc:spChg>
        <pc:spChg chg="add mod">
          <ac:chgData name="Kelly McMahon" userId="S::kelly.mcmahon@data-axle.com::6e685327-7709-443f-bf9c-94815f297378" providerId="AD" clId="Web-{629B76E7-3DF2-4F77-A237-1F5AB4FE0D44}" dt="2021-01-21T00:11:22.260" v="244" actId="1076"/>
          <ac:spMkLst>
            <pc:docMk/>
            <pc:sldMk cId="541783901" sldId="1471"/>
            <ac:spMk id="11" creationId="{E334B633-1BE7-49B9-9602-EF3704A310EF}"/>
          </ac:spMkLst>
        </pc:spChg>
        <pc:spChg chg="add mod">
          <ac:chgData name="Kelly McMahon" userId="S::kelly.mcmahon@data-axle.com::6e685327-7709-443f-bf9c-94815f297378" providerId="AD" clId="Web-{629B76E7-3DF2-4F77-A237-1F5AB4FE0D44}" dt="2021-01-21T00:12:41.727" v="263" actId="1076"/>
          <ac:spMkLst>
            <pc:docMk/>
            <pc:sldMk cId="541783901" sldId="1471"/>
            <ac:spMk id="12" creationId="{C3EE1743-0C04-47B9-AA8D-3CF3767DEA97}"/>
          </ac:spMkLst>
        </pc:spChg>
        <pc:spChg chg="add mod">
          <ac:chgData name="Kelly McMahon" userId="S::kelly.mcmahon@data-axle.com::6e685327-7709-443f-bf9c-94815f297378" providerId="AD" clId="Web-{629B76E7-3DF2-4F77-A237-1F5AB4FE0D44}" dt="2021-01-21T00:44:16.289" v="521" actId="20577"/>
          <ac:spMkLst>
            <pc:docMk/>
            <pc:sldMk cId="541783901" sldId="1471"/>
            <ac:spMk id="13" creationId="{07E3B69C-B294-4C36-8ED4-0334009D125B}"/>
          </ac:spMkLst>
        </pc:spChg>
        <pc:picChg chg="add mod">
          <ac:chgData name="Kelly McMahon" userId="S::kelly.mcmahon@data-axle.com::6e685327-7709-443f-bf9c-94815f297378" providerId="AD" clId="Web-{629B76E7-3DF2-4F77-A237-1F5AB4FE0D44}" dt="2021-01-21T00:05:46.638" v="206" actId="1076"/>
          <ac:picMkLst>
            <pc:docMk/>
            <pc:sldMk cId="541783901" sldId="1471"/>
            <ac:picMk id="4" creationId="{1BAA1C7F-DF14-4CD3-A361-6543C5EF62A7}"/>
          </ac:picMkLst>
        </pc:picChg>
        <pc:picChg chg="add mod">
          <ac:chgData name="Kelly McMahon" userId="S::kelly.mcmahon@data-axle.com::6e685327-7709-443f-bf9c-94815f297378" providerId="AD" clId="Web-{629B76E7-3DF2-4F77-A237-1F5AB4FE0D44}" dt="2021-01-21T00:05:40.670" v="205" actId="1076"/>
          <ac:picMkLst>
            <pc:docMk/>
            <pc:sldMk cId="541783901" sldId="1471"/>
            <ac:picMk id="6" creationId="{464C63D9-3822-4AD7-98D9-74865829F6BD}"/>
          </ac:picMkLst>
        </pc:picChg>
        <pc:picChg chg="add mod">
          <ac:chgData name="Kelly McMahon" userId="S::kelly.mcmahon@data-axle.com::6e685327-7709-443f-bf9c-94815f297378" providerId="AD" clId="Web-{629B76E7-3DF2-4F77-A237-1F5AB4FE0D44}" dt="2021-01-21T00:05:30.607" v="204" actId="1076"/>
          <ac:picMkLst>
            <pc:docMk/>
            <pc:sldMk cId="541783901" sldId="1471"/>
            <ac:picMk id="7" creationId="{CAB976FE-202E-48B1-8684-6BD7EFF8EDAC}"/>
          </ac:picMkLst>
        </pc:picChg>
        <pc:picChg chg="add mod">
          <ac:chgData name="Kelly McMahon" userId="S::kelly.mcmahon@data-axle.com::6e685327-7709-443f-bf9c-94815f297378" providerId="AD" clId="Web-{629B76E7-3DF2-4F77-A237-1F5AB4FE0D44}" dt="2021-01-21T00:05:24.904" v="203" actId="1076"/>
          <ac:picMkLst>
            <pc:docMk/>
            <pc:sldMk cId="541783901" sldId="1471"/>
            <ac:picMk id="8" creationId="{78BD31E0-5693-440A-AFCD-32FF99FF8966}"/>
          </ac:picMkLst>
        </pc:picChg>
      </pc:sldChg>
      <pc:sldChg chg="modSp add replId">
        <pc:chgData name="Kelly McMahon" userId="S::kelly.mcmahon@data-axle.com::6e685327-7709-443f-bf9c-94815f297378" providerId="AD" clId="Web-{629B76E7-3DF2-4F77-A237-1F5AB4FE0D44}" dt="2021-01-21T00:50:36.655" v="548" actId="20577"/>
        <pc:sldMkLst>
          <pc:docMk/>
          <pc:sldMk cId="1522974805" sldId="1474"/>
        </pc:sldMkLst>
        <pc:spChg chg="mod">
          <ac:chgData name="Kelly McMahon" userId="S::kelly.mcmahon@data-axle.com::6e685327-7709-443f-bf9c-94815f297378" providerId="AD" clId="Web-{629B76E7-3DF2-4F77-A237-1F5AB4FE0D44}" dt="2021-01-21T00:50:36.655" v="548" actId="20577"/>
          <ac:spMkLst>
            <pc:docMk/>
            <pc:sldMk cId="1522974805" sldId="1474"/>
            <ac:spMk id="5" creationId="{D974E7DE-1886-4884-8FED-D52435C084E5}"/>
          </ac:spMkLst>
        </pc:spChg>
      </pc:sldChg>
    </pc:docChg>
  </pc:docChgLst>
  <pc:docChgLst>
    <pc:chgData name="Erica Huntley" userId="9a20a661-595d-4d3e-acf9-6f420a72437e" providerId="ADAL" clId="{FDD90657-0EC7-48AB-B88C-CD9550D1F745}"/>
    <pc:docChg chg="undo custSel addSld delSld modSld sldOrd">
      <pc:chgData name="Erica Huntley" userId="9a20a661-595d-4d3e-acf9-6f420a72437e" providerId="ADAL" clId="{FDD90657-0EC7-48AB-B88C-CD9550D1F745}" dt="2021-01-20T22:23:16.973" v="2535" actId="207"/>
      <pc:docMkLst>
        <pc:docMk/>
      </pc:docMkLst>
      <pc:sldChg chg="add del">
        <pc:chgData name="Erica Huntley" userId="9a20a661-595d-4d3e-acf9-6f420a72437e" providerId="ADAL" clId="{FDD90657-0EC7-48AB-B88C-CD9550D1F745}" dt="2021-01-20T19:31:44.064" v="153" actId="2696"/>
        <pc:sldMkLst>
          <pc:docMk/>
          <pc:sldMk cId="1000665266" sldId="275"/>
        </pc:sldMkLst>
      </pc:sldChg>
      <pc:sldChg chg="addSp delSp modSp">
        <pc:chgData name="Erica Huntley" userId="9a20a661-595d-4d3e-acf9-6f420a72437e" providerId="ADAL" clId="{FDD90657-0EC7-48AB-B88C-CD9550D1F745}" dt="2021-01-20T20:10:55.402" v="203" actId="1076"/>
        <pc:sldMkLst>
          <pc:docMk/>
          <pc:sldMk cId="4017686432" sldId="1463"/>
        </pc:sldMkLst>
        <pc:picChg chg="add del">
          <ac:chgData name="Erica Huntley" userId="9a20a661-595d-4d3e-acf9-6f420a72437e" providerId="ADAL" clId="{FDD90657-0EC7-48AB-B88C-CD9550D1F745}" dt="2021-01-20T20:08:38.339" v="192" actId="478"/>
          <ac:picMkLst>
            <pc:docMk/>
            <pc:sldMk cId="4017686432" sldId="1463"/>
            <ac:picMk id="2" creationId="{5E587BCB-87E8-4A6B-957F-D8361C9EE83C}"/>
          </ac:picMkLst>
        </pc:picChg>
        <pc:picChg chg="del">
          <ac:chgData name="Erica Huntley" userId="9a20a661-595d-4d3e-acf9-6f420a72437e" providerId="ADAL" clId="{FDD90657-0EC7-48AB-B88C-CD9550D1F745}" dt="2021-01-20T20:10:20.696" v="196" actId="478"/>
          <ac:picMkLst>
            <pc:docMk/>
            <pc:sldMk cId="4017686432" sldId="1463"/>
            <ac:picMk id="3" creationId="{52EA3812-36AC-4D6A-9484-DF1A3D971F82}"/>
          </ac:picMkLst>
        </pc:picChg>
        <pc:picChg chg="add mod">
          <ac:chgData name="Erica Huntley" userId="9a20a661-595d-4d3e-acf9-6f420a72437e" providerId="ADAL" clId="{FDD90657-0EC7-48AB-B88C-CD9550D1F745}" dt="2021-01-20T20:10:55.402" v="203" actId="1076"/>
          <ac:picMkLst>
            <pc:docMk/>
            <pc:sldMk cId="4017686432" sldId="1463"/>
            <ac:picMk id="6" creationId="{2964CC7F-7D67-4641-AB64-951C4021352B}"/>
          </ac:picMkLst>
        </pc:picChg>
      </pc:sldChg>
      <pc:sldChg chg="addSp delSp modSp del ord">
        <pc:chgData name="Erica Huntley" userId="9a20a661-595d-4d3e-acf9-6f420a72437e" providerId="ADAL" clId="{FDD90657-0EC7-48AB-B88C-CD9550D1F745}" dt="2021-01-20T21:35:40.877" v="381" actId="2696"/>
        <pc:sldMkLst>
          <pc:docMk/>
          <pc:sldMk cId="4078860682" sldId="1465"/>
        </pc:sldMkLst>
        <pc:spChg chg="mod">
          <ac:chgData name="Erica Huntley" userId="9a20a661-595d-4d3e-acf9-6f420a72437e" providerId="ADAL" clId="{FDD90657-0EC7-48AB-B88C-CD9550D1F745}" dt="2021-01-20T19:31:25.898" v="150"/>
          <ac:spMkLst>
            <pc:docMk/>
            <pc:sldMk cId="4078860682" sldId="1465"/>
            <ac:spMk id="3" creationId="{1A791D26-4F04-4FD2-87E4-8635239A46DD}"/>
          </ac:spMkLst>
        </pc:spChg>
        <pc:spChg chg="del mod">
          <ac:chgData name="Erica Huntley" userId="9a20a661-595d-4d3e-acf9-6f420a72437e" providerId="ADAL" clId="{FDD90657-0EC7-48AB-B88C-CD9550D1F745}" dt="2021-01-20T18:53:28.879" v="48" actId="478"/>
          <ac:spMkLst>
            <pc:docMk/>
            <pc:sldMk cId="4078860682" sldId="1465"/>
            <ac:spMk id="5" creationId="{D974E7DE-1886-4884-8FED-D52435C084E5}"/>
          </ac:spMkLst>
        </pc:spChg>
        <pc:spChg chg="add del mod">
          <ac:chgData name="Erica Huntley" userId="9a20a661-595d-4d3e-acf9-6f420a72437e" providerId="ADAL" clId="{FDD90657-0EC7-48AB-B88C-CD9550D1F745}" dt="2021-01-20T19:31:40.134" v="152" actId="478"/>
          <ac:spMkLst>
            <pc:docMk/>
            <pc:sldMk cId="4078860682" sldId="1465"/>
            <ac:spMk id="6" creationId="{69C10C55-D537-4D02-AB7D-9300E17B8AF8}"/>
          </ac:spMkLst>
        </pc:spChg>
        <pc:spChg chg="add del mod">
          <ac:chgData name="Erica Huntley" userId="9a20a661-595d-4d3e-acf9-6f420a72437e" providerId="ADAL" clId="{FDD90657-0EC7-48AB-B88C-CD9550D1F745}" dt="2021-01-20T18:54:01.518" v="53" actId="478"/>
          <ac:spMkLst>
            <pc:docMk/>
            <pc:sldMk cId="4078860682" sldId="1465"/>
            <ac:spMk id="7" creationId="{B95CEA47-B831-445D-B15A-0E7B0D941A17}"/>
          </ac:spMkLst>
        </pc:spChg>
        <pc:spChg chg="add del mod">
          <ac:chgData name="Erica Huntley" userId="9a20a661-595d-4d3e-acf9-6f420a72437e" providerId="ADAL" clId="{FDD90657-0EC7-48AB-B88C-CD9550D1F745}" dt="2021-01-20T18:54:03.431" v="54" actId="478"/>
          <ac:spMkLst>
            <pc:docMk/>
            <pc:sldMk cId="4078860682" sldId="1465"/>
            <ac:spMk id="8" creationId="{4FEC013E-9BC1-46B0-A07C-539528765BEC}"/>
          </ac:spMkLst>
        </pc:spChg>
        <pc:spChg chg="add mod">
          <ac:chgData name="Erica Huntley" userId="9a20a661-595d-4d3e-acf9-6f420a72437e" providerId="ADAL" clId="{FDD90657-0EC7-48AB-B88C-CD9550D1F745}" dt="2021-01-20T21:19:13.058" v="216"/>
          <ac:spMkLst>
            <pc:docMk/>
            <pc:sldMk cId="4078860682" sldId="1465"/>
            <ac:spMk id="9" creationId="{867F2D00-561F-47A8-B2E7-F13D4C233D2B}"/>
          </ac:spMkLst>
        </pc:spChg>
        <pc:spChg chg="add del mod">
          <ac:chgData name="Erica Huntley" userId="9a20a661-595d-4d3e-acf9-6f420a72437e" providerId="ADAL" clId="{FDD90657-0EC7-48AB-B88C-CD9550D1F745}" dt="2021-01-20T18:57:06.624" v="105" actId="478"/>
          <ac:spMkLst>
            <pc:docMk/>
            <pc:sldMk cId="4078860682" sldId="1465"/>
            <ac:spMk id="10" creationId="{66B47EA4-ACC2-4DB1-85EF-7B7DC287605A}"/>
          </ac:spMkLst>
        </pc:spChg>
      </pc:sldChg>
      <pc:sldChg chg="addSp delSp modSp add">
        <pc:chgData name="Erica Huntley" userId="9a20a661-595d-4d3e-acf9-6f420a72437e" providerId="ADAL" clId="{FDD90657-0EC7-48AB-B88C-CD9550D1F745}" dt="2021-01-20T22:20:36.530" v="2494"/>
        <pc:sldMkLst>
          <pc:docMk/>
          <pc:sldMk cId="2149184477" sldId="1469"/>
        </pc:sldMkLst>
        <pc:spChg chg="mod">
          <ac:chgData name="Erica Huntley" userId="9a20a661-595d-4d3e-acf9-6f420a72437e" providerId="ADAL" clId="{FDD90657-0EC7-48AB-B88C-CD9550D1F745}" dt="2021-01-20T22:20:36.530" v="2494"/>
          <ac:spMkLst>
            <pc:docMk/>
            <pc:sldMk cId="2149184477" sldId="1469"/>
            <ac:spMk id="3" creationId="{1A791D26-4F04-4FD2-87E4-8635239A46DD}"/>
          </ac:spMkLst>
        </pc:spChg>
        <pc:spChg chg="del">
          <ac:chgData name="Erica Huntley" userId="9a20a661-595d-4d3e-acf9-6f420a72437e" providerId="ADAL" clId="{FDD90657-0EC7-48AB-B88C-CD9550D1F745}" dt="2021-01-20T18:43:46.829" v="5" actId="478"/>
          <ac:spMkLst>
            <pc:docMk/>
            <pc:sldMk cId="2149184477" sldId="1469"/>
            <ac:spMk id="5" creationId="{D974E7DE-1886-4884-8FED-D52435C084E5}"/>
          </ac:spMkLst>
        </pc:spChg>
        <pc:spChg chg="add mod">
          <ac:chgData name="Erica Huntley" userId="9a20a661-595d-4d3e-acf9-6f420a72437e" providerId="ADAL" clId="{FDD90657-0EC7-48AB-B88C-CD9550D1F745}" dt="2021-01-20T18:44:09.396" v="7" actId="1076"/>
          <ac:spMkLst>
            <pc:docMk/>
            <pc:sldMk cId="2149184477" sldId="1469"/>
            <ac:spMk id="6" creationId="{3CF79BCD-8F53-4471-99ED-69D13DF6D0D8}"/>
          </ac:spMkLst>
        </pc:spChg>
        <pc:spChg chg="add mod">
          <ac:chgData name="Erica Huntley" userId="9a20a661-595d-4d3e-acf9-6f420a72437e" providerId="ADAL" clId="{FDD90657-0EC7-48AB-B88C-CD9550D1F745}" dt="2021-01-20T18:44:09.396" v="7" actId="1076"/>
          <ac:spMkLst>
            <pc:docMk/>
            <pc:sldMk cId="2149184477" sldId="1469"/>
            <ac:spMk id="7" creationId="{7DA5B8F1-425A-454C-A2A3-DB1845796DDB}"/>
          </ac:spMkLst>
        </pc:spChg>
        <pc:spChg chg="add mod">
          <ac:chgData name="Erica Huntley" userId="9a20a661-595d-4d3e-acf9-6f420a72437e" providerId="ADAL" clId="{FDD90657-0EC7-48AB-B88C-CD9550D1F745}" dt="2021-01-20T18:44:09.396" v="7" actId="1076"/>
          <ac:spMkLst>
            <pc:docMk/>
            <pc:sldMk cId="2149184477" sldId="1469"/>
            <ac:spMk id="8" creationId="{F467C271-AE00-4466-8875-17A271328246}"/>
          </ac:spMkLst>
        </pc:spChg>
        <pc:spChg chg="add mod">
          <ac:chgData name="Erica Huntley" userId="9a20a661-595d-4d3e-acf9-6f420a72437e" providerId="ADAL" clId="{FDD90657-0EC7-48AB-B88C-CD9550D1F745}" dt="2021-01-20T18:44:09.396" v="7" actId="1076"/>
          <ac:spMkLst>
            <pc:docMk/>
            <pc:sldMk cId="2149184477" sldId="1469"/>
            <ac:spMk id="9" creationId="{B4F2C2F1-081C-44CC-90D8-C2971BFBF54C}"/>
          </ac:spMkLst>
        </pc:spChg>
        <pc:spChg chg="add mod">
          <ac:chgData name="Erica Huntley" userId="9a20a661-595d-4d3e-acf9-6f420a72437e" providerId="ADAL" clId="{FDD90657-0EC7-48AB-B88C-CD9550D1F745}" dt="2021-01-20T18:48:44.273" v="32" actId="1038"/>
          <ac:spMkLst>
            <pc:docMk/>
            <pc:sldMk cId="2149184477" sldId="1469"/>
            <ac:spMk id="10" creationId="{950C1175-7D6F-4CE0-B4B3-770319CD852F}"/>
          </ac:spMkLst>
        </pc:spChg>
        <pc:spChg chg="add mod">
          <ac:chgData name="Erica Huntley" userId="9a20a661-595d-4d3e-acf9-6f420a72437e" providerId="ADAL" clId="{FDD90657-0EC7-48AB-B88C-CD9550D1F745}" dt="2021-01-20T18:48:16.581" v="19" actId="403"/>
          <ac:spMkLst>
            <pc:docMk/>
            <pc:sldMk cId="2149184477" sldId="1469"/>
            <ac:spMk id="11" creationId="{9FAD9DF2-1574-4457-88E4-F7DBFA4B2719}"/>
          </ac:spMkLst>
        </pc:spChg>
        <pc:spChg chg="add mod">
          <ac:chgData name="Erica Huntley" userId="9a20a661-595d-4d3e-acf9-6f420a72437e" providerId="ADAL" clId="{FDD90657-0EC7-48AB-B88C-CD9550D1F745}" dt="2021-01-20T18:48:16.581" v="19" actId="403"/>
          <ac:spMkLst>
            <pc:docMk/>
            <pc:sldMk cId="2149184477" sldId="1469"/>
            <ac:spMk id="12" creationId="{4B3ABB6A-FC3D-49FF-9502-9EC270AAD861}"/>
          </ac:spMkLst>
        </pc:spChg>
        <pc:spChg chg="add mod">
          <ac:chgData name="Erica Huntley" userId="9a20a661-595d-4d3e-acf9-6f420a72437e" providerId="ADAL" clId="{FDD90657-0EC7-48AB-B88C-CD9550D1F745}" dt="2021-01-20T18:48:16.581" v="19" actId="403"/>
          <ac:spMkLst>
            <pc:docMk/>
            <pc:sldMk cId="2149184477" sldId="1469"/>
            <ac:spMk id="13" creationId="{A8018587-942C-4FB7-8B26-138F97C524E2}"/>
          </ac:spMkLst>
        </pc:spChg>
        <pc:spChg chg="add mod">
          <ac:chgData name="Erica Huntley" userId="9a20a661-595d-4d3e-acf9-6f420a72437e" providerId="ADAL" clId="{FDD90657-0EC7-48AB-B88C-CD9550D1F745}" dt="2021-01-20T18:48:16.581" v="19" actId="403"/>
          <ac:spMkLst>
            <pc:docMk/>
            <pc:sldMk cId="2149184477" sldId="1469"/>
            <ac:spMk id="14" creationId="{6867EF16-5D29-4DEE-A92B-514173A4141E}"/>
          </ac:spMkLst>
        </pc:spChg>
        <pc:spChg chg="add mod">
          <ac:chgData name="Erica Huntley" userId="9a20a661-595d-4d3e-acf9-6f420a72437e" providerId="ADAL" clId="{FDD90657-0EC7-48AB-B88C-CD9550D1F745}" dt="2021-01-20T18:48:44.273" v="32" actId="1038"/>
          <ac:spMkLst>
            <pc:docMk/>
            <pc:sldMk cId="2149184477" sldId="1469"/>
            <ac:spMk id="15" creationId="{E0389833-545C-4929-A34E-1F4515C0958B}"/>
          </ac:spMkLst>
        </pc:spChg>
        <pc:spChg chg="add mod">
          <ac:chgData name="Erica Huntley" userId="9a20a661-595d-4d3e-acf9-6f420a72437e" providerId="ADAL" clId="{FDD90657-0EC7-48AB-B88C-CD9550D1F745}" dt="2021-01-20T18:48:26.613" v="20" actId="1076"/>
          <ac:spMkLst>
            <pc:docMk/>
            <pc:sldMk cId="2149184477" sldId="1469"/>
            <ac:spMk id="17" creationId="{236D7804-7410-4CF0-A82B-3C4A9F865F80}"/>
          </ac:spMkLst>
        </pc:spChg>
        <pc:spChg chg="add mod">
          <ac:chgData name="Erica Huntley" userId="9a20a661-595d-4d3e-acf9-6f420a72437e" providerId="ADAL" clId="{FDD90657-0EC7-48AB-B88C-CD9550D1F745}" dt="2021-01-20T18:44:09.396" v="7" actId="1076"/>
          <ac:spMkLst>
            <pc:docMk/>
            <pc:sldMk cId="2149184477" sldId="1469"/>
            <ac:spMk id="18" creationId="{F42F4872-B7B6-44C1-89A3-4728E0B572C6}"/>
          </ac:spMkLst>
        </pc:spChg>
        <pc:spChg chg="add mod">
          <ac:chgData name="Erica Huntley" userId="9a20a661-595d-4d3e-acf9-6f420a72437e" providerId="ADAL" clId="{FDD90657-0EC7-48AB-B88C-CD9550D1F745}" dt="2021-01-20T18:48:29.794" v="21" actId="14100"/>
          <ac:spMkLst>
            <pc:docMk/>
            <pc:sldMk cId="2149184477" sldId="1469"/>
            <ac:spMk id="19" creationId="{480025C8-6775-4402-BC9B-A7F19C6E0DC1}"/>
          </ac:spMkLst>
        </pc:spChg>
        <pc:spChg chg="add mod">
          <ac:chgData name="Erica Huntley" userId="9a20a661-595d-4d3e-acf9-6f420a72437e" providerId="ADAL" clId="{FDD90657-0EC7-48AB-B88C-CD9550D1F745}" dt="2021-01-20T18:49:02.419" v="36" actId="1076"/>
          <ac:spMkLst>
            <pc:docMk/>
            <pc:sldMk cId="2149184477" sldId="1469"/>
            <ac:spMk id="23" creationId="{6A593BDF-E572-48F2-80B5-5DB97733B1B4}"/>
          </ac:spMkLst>
        </pc:spChg>
        <pc:cxnChg chg="add mod">
          <ac:chgData name="Erica Huntley" userId="9a20a661-595d-4d3e-acf9-6f420a72437e" providerId="ADAL" clId="{FDD90657-0EC7-48AB-B88C-CD9550D1F745}" dt="2021-01-20T18:48:26.613" v="20" actId="1076"/>
          <ac:cxnSpMkLst>
            <pc:docMk/>
            <pc:sldMk cId="2149184477" sldId="1469"/>
            <ac:cxnSpMk id="16" creationId="{8F49E8E2-D14F-4FFB-8EF2-EE99BE71CEFF}"/>
          </ac:cxnSpMkLst>
        </pc:cxnChg>
        <pc:cxnChg chg="add mod">
          <ac:chgData name="Erica Huntley" userId="9a20a661-595d-4d3e-acf9-6f420a72437e" providerId="ADAL" clId="{FDD90657-0EC7-48AB-B88C-CD9550D1F745}" dt="2021-01-20T18:48:26.613" v="20" actId="1076"/>
          <ac:cxnSpMkLst>
            <pc:docMk/>
            <pc:sldMk cId="2149184477" sldId="1469"/>
            <ac:cxnSpMk id="20" creationId="{2C1790EA-7610-473E-B865-667FF2CBDF6D}"/>
          </ac:cxnSpMkLst>
        </pc:cxnChg>
        <pc:cxnChg chg="add mod">
          <ac:chgData name="Erica Huntley" userId="9a20a661-595d-4d3e-acf9-6f420a72437e" providerId="ADAL" clId="{FDD90657-0EC7-48AB-B88C-CD9550D1F745}" dt="2021-01-20T18:48:26.613" v="20" actId="1076"/>
          <ac:cxnSpMkLst>
            <pc:docMk/>
            <pc:sldMk cId="2149184477" sldId="1469"/>
            <ac:cxnSpMk id="21" creationId="{5C4A00BF-F395-4F53-B1BD-2C86C033065B}"/>
          </ac:cxnSpMkLst>
        </pc:cxnChg>
        <pc:cxnChg chg="add del mod">
          <ac:chgData name="Erica Huntley" userId="9a20a661-595d-4d3e-acf9-6f420a72437e" providerId="ADAL" clId="{FDD90657-0EC7-48AB-B88C-CD9550D1F745}" dt="2021-01-20T18:44:11.563" v="8" actId="478"/>
          <ac:cxnSpMkLst>
            <pc:docMk/>
            <pc:sldMk cId="2149184477" sldId="1469"/>
            <ac:cxnSpMk id="22" creationId="{33625F68-0950-4095-B167-70698C37748F}"/>
          </ac:cxnSpMkLst>
        </pc:cxnChg>
      </pc:sldChg>
      <pc:sldChg chg="addSp delSp modSp add">
        <pc:chgData name="Erica Huntley" userId="9a20a661-595d-4d3e-acf9-6f420a72437e" providerId="ADAL" clId="{FDD90657-0EC7-48AB-B88C-CD9550D1F745}" dt="2021-01-20T22:22:46.684" v="2533" actId="113"/>
        <pc:sldMkLst>
          <pc:docMk/>
          <pc:sldMk cId="4010277793" sldId="1470"/>
        </pc:sldMkLst>
        <pc:spChg chg="mod">
          <ac:chgData name="Erica Huntley" userId="9a20a661-595d-4d3e-acf9-6f420a72437e" providerId="ADAL" clId="{FDD90657-0EC7-48AB-B88C-CD9550D1F745}" dt="2021-01-20T22:20:51.949" v="2506" actId="20577"/>
          <ac:spMkLst>
            <pc:docMk/>
            <pc:sldMk cId="4010277793" sldId="1470"/>
            <ac:spMk id="3" creationId="{1A791D26-4F04-4FD2-87E4-8635239A46DD}"/>
          </ac:spMkLst>
        </pc:spChg>
        <pc:spChg chg="del">
          <ac:chgData name="Erica Huntley" userId="9a20a661-595d-4d3e-acf9-6f420a72437e" providerId="ADAL" clId="{FDD90657-0EC7-48AB-B88C-CD9550D1F745}" dt="2021-01-20T18:47:37.657" v="15" actId="478"/>
          <ac:spMkLst>
            <pc:docMk/>
            <pc:sldMk cId="4010277793" sldId="1470"/>
            <ac:spMk id="5" creationId="{D974E7DE-1886-4884-8FED-D52435C084E5}"/>
          </ac:spMkLst>
        </pc:spChg>
        <pc:spChg chg="add mod">
          <ac:chgData name="Erica Huntley" userId="9a20a661-595d-4d3e-acf9-6f420a72437e" providerId="ADAL" clId="{FDD90657-0EC7-48AB-B88C-CD9550D1F745}" dt="2021-01-20T18:48:03.797" v="17" actId="1076"/>
          <ac:spMkLst>
            <pc:docMk/>
            <pc:sldMk cId="4010277793" sldId="1470"/>
            <ac:spMk id="6" creationId="{735589F2-F5CA-4CB0-9C4E-DD307D72817A}"/>
          </ac:spMkLst>
        </pc:spChg>
        <pc:spChg chg="add mod">
          <ac:chgData name="Erica Huntley" userId="9a20a661-595d-4d3e-acf9-6f420a72437e" providerId="ADAL" clId="{FDD90657-0EC7-48AB-B88C-CD9550D1F745}" dt="2021-01-20T22:21:34.463" v="2514" actId="20577"/>
          <ac:spMkLst>
            <pc:docMk/>
            <pc:sldMk cId="4010277793" sldId="1470"/>
            <ac:spMk id="7" creationId="{BFC9FD92-19DA-40AC-AD08-865D3E579F80}"/>
          </ac:spMkLst>
        </pc:spChg>
        <pc:spChg chg="add mod">
          <ac:chgData name="Erica Huntley" userId="9a20a661-595d-4d3e-acf9-6f420a72437e" providerId="ADAL" clId="{FDD90657-0EC7-48AB-B88C-CD9550D1F745}" dt="2021-01-20T22:22:00.438" v="2518" actId="108"/>
          <ac:spMkLst>
            <pc:docMk/>
            <pc:sldMk cId="4010277793" sldId="1470"/>
            <ac:spMk id="8" creationId="{70E58E50-9657-43A9-92C6-028FF1B3D67B}"/>
          </ac:spMkLst>
        </pc:spChg>
        <pc:spChg chg="add mod">
          <ac:chgData name="Erica Huntley" userId="9a20a661-595d-4d3e-acf9-6f420a72437e" providerId="ADAL" clId="{FDD90657-0EC7-48AB-B88C-CD9550D1F745}" dt="2021-01-20T22:22:04.872" v="2520" actId="108"/>
          <ac:spMkLst>
            <pc:docMk/>
            <pc:sldMk cId="4010277793" sldId="1470"/>
            <ac:spMk id="9" creationId="{BE14A21C-7379-4AE5-A60E-B1C169C1EDDB}"/>
          </ac:spMkLst>
        </pc:spChg>
        <pc:spChg chg="add mod">
          <ac:chgData name="Erica Huntley" userId="9a20a661-595d-4d3e-acf9-6f420a72437e" providerId="ADAL" clId="{FDD90657-0EC7-48AB-B88C-CD9550D1F745}" dt="2021-01-20T22:22:03.032" v="2519" actId="108"/>
          <ac:spMkLst>
            <pc:docMk/>
            <pc:sldMk cId="4010277793" sldId="1470"/>
            <ac:spMk id="10" creationId="{368137DB-C12C-4964-A4B0-CCBACA0CF7FC}"/>
          </ac:spMkLst>
        </pc:spChg>
        <pc:spChg chg="add mod">
          <ac:chgData name="Erica Huntley" userId="9a20a661-595d-4d3e-acf9-6f420a72437e" providerId="ADAL" clId="{FDD90657-0EC7-48AB-B88C-CD9550D1F745}" dt="2021-01-20T22:22:32.560" v="2528" actId="108"/>
          <ac:spMkLst>
            <pc:docMk/>
            <pc:sldMk cId="4010277793" sldId="1470"/>
            <ac:spMk id="11" creationId="{FD27E2AD-AA9B-406F-A8CF-325D50767B14}"/>
          </ac:spMkLst>
        </pc:spChg>
        <pc:spChg chg="add mod">
          <ac:chgData name="Erica Huntley" userId="9a20a661-595d-4d3e-acf9-6f420a72437e" providerId="ADAL" clId="{FDD90657-0EC7-48AB-B88C-CD9550D1F745}" dt="2021-01-20T22:22:30.938" v="2527" actId="108"/>
          <ac:spMkLst>
            <pc:docMk/>
            <pc:sldMk cId="4010277793" sldId="1470"/>
            <ac:spMk id="12" creationId="{C94C530E-C480-499E-B0A8-C16098E71E35}"/>
          </ac:spMkLst>
        </pc:spChg>
        <pc:spChg chg="add mod">
          <ac:chgData name="Erica Huntley" userId="9a20a661-595d-4d3e-acf9-6f420a72437e" providerId="ADAL" clId="{FDD90657-0EC7-48AB-B88C-CD9550D1F745}" dt="2021-01-20T22:22:28.949" v="2526" actId="108"/>
          <ac:spMkLst>
            <pc:docMk/>
            <pc:sldMk cId="4010277793" sldId="1470"/>
            <ac:spMk id="13" creationId="{320ACC0B-386F-46C9-8948-F6BB6D876DDF}"/>
          </ac:spMkLst>
        </pc:spChg>
        <pc:spChg chg="add mod">
          <ac:chgData name="Erica Huntley" userId="9a20a661-595d-4d3e-acf9-6f420a72437e" providerId="ADAL" clId="{FDD90657-0EC7-48AB-B88C-CD9550D1F745}" dt="2021-01-20T22:22:24.107" v="2525" actId="14100"/>
          <ac:spMkLst>
            <pc:docMk/>
            <pc:sldMk cId="4010277793" sldId="1470"/>
            <ac:spMk id="14" creationId="{B4C4ACC3-BE73-4401-9BDB-AD364E0F262F}"/>
          </ac:spMkLst>
        </pc:spChg>
        <pc:spChg chg="add mod">
          <ac:chgData name="Erica Huntley" userId="9a20a661-595d-4d3e-acf9-6f420a72437e" providerId="ADAL" clId="{FDD90657-0EC7-48AB-B88C-CD9550D1F745}" dt="2021-01-20T22:22:46.684" v="2533" actId="113"/>
          <ac:spMkLst>
            <pc:docMk/>
            <pc:sldMk cId="4010277793" sldId="1470"/>
            <ac:spMk id="18" creationId="{F60F8F59-35A8-4751-A7DE-3EA69954AA85}"/>
          </ac:spMkLst>
        </pc:spChg>
        <pc:cxnChg chg="add mod">
          <ac:chgData name="Erica Huntley" userId="9a20a661-595d-4d3e-acf9-6f420a72437e" providerId="ADAL" clId="{FDD90657-0EC7-48AB-B88C-CD9550D1F745}" dt="2021-01-20T18:48:03.797" v="17" actId="1076"/>
          <ac:cxnSpMkLst>
            <pc:docMk/>
            <pc:sldMk cId="4010277793" sldId="1470"/>
            <ac:cxnSpMk id="15" creationId="{A6A49BB9-C8CD-4E7D-ACB0-212334DD1558}"/>
          </ac:cxnSpMkLst>
        </pc:cxnChg>
        <pc:cxnChg chg="add mod">
          <ac:chgData name="Erica Huntley" userId="9a20a661-595d-4d3e-acf9-6f420a72437e" providerId="ADAL" clId="{FDD90657-0EC7-48AB-B88C-CD9550D1F745}" dt="2021-01-20T18:48:03.797" v="17" actId="1076"/>
          <ac:cxnSpMkLst>
            <pc:docMk/>
            <pc:sldMk cId="4010277793" sldId="1470"/>
            <ac:cxnSpMk id="16" creationId="{8023F2E1-6796-4F99-B734-F7F3378AC9DA}"/>
          </ac:cxnSpMkLst>
        </pc:cxnChg>
        <pc:cxnChg chg="add mod">
          <ac:chgData name="Erica Huntley" userId="9a20a661-595d-4d3e-acf9-6f420a72437e" providerId="ADAL" clId="{FDD90657-0EC7-48AB-B88C-CD9550D1F745}" dt="2021-01-20T18:48:03.797" v="17" actId="1076"/>
          <ac:cxnSpMkLst>
            <pc:docMk/>
            <pc:sldMk cId="4010277793" sldId="1470"/>
            <ac:cxnSpMk id="17" creationId="{71BBBE4D-D98A-4A35-882F-24E15A44A6CA}"/>
          </ac:cxnSpMkLst>
        </pc:cxnChg>
      </pc:sldChg>
      <pc:sldChg chg="add ord">
        <pc:chgData name="Erica Huntley" userId="9a20a661-595d-4d3e-acf9-6f420a72437e" providerId="ADAL" clId="{FDD90657-0EC7-48AB-B88C-CD9550D1F745}" dt="2021-01-20T18:59:41.511" v="130"/>
        <pc:sldMkLst>
          <pc:docMk/>
          <pc:sldMk cId="541783901" sldId="1471"/>
        </pc:sldMkLst>
      </pc:sldChg>
      <pc:sldChg chg="delSp modSp add del">
        <pc:chgData name="Erica Huntley" userId="9a20a661-595d-4d3e-acf9-6f420a72437e" providerId="ADAL" clId="{FDD90657-0EC7-48AB-B88C-CD9550D1F745}" dt="2021-01-20T21:59:53.811" v="1878" actId="2696"/>
        <pc:sldMkLst>
          <pc:docMk/>
          <pc:sldMk cId="3166633692" sldId="1472"/>
        </pc:sldMkLst>
        <pc:spChg chg="del mod">
          <ac:chgData name="Erica Huntley" userId="9a20a661-595d-4d3e-acf9-6f420a72437e" providerId="ADAL" clId="{FDD90657-0EC7-48AB-B88C-CD9550D1F745}" dt="2021-01-20T21:59:46.209" v="1875"/>
          <ac:spMkLst>
            <pc:docMk/>
            <pc:sldMk cId="3166633692" sldId="1472"/>
            <ac:spMk id="6" creationId="{69C10C55-D537-4D02-AB7D-9300E17B8AF8}"/>
          </ac:spMkLst>
        </pc:spChg>
        <pc:spChg chg="mod">
          <ac:chgData name="Erica Huntley" userId="9a20a661-595d-4d3e-acf9-6f420a72437e" providerId="ADAL" clId="{FDD90657-0EC7-48AB-B88C-CD9550D1F745}" dt="2021-01-20T21:50:51.975" v="1280"/>
          <ac:spMkLst>
            <pc:docMk/>
            <pc:sldMk cId="3166633692" sldId="1472"/>
            <ac:spMk id="9" creationId="{867F2D00-561F-47A8-B2E7-F13D4C233D2B}"/>
          </ac:spMkLst>
        </pc:spChg>
      </pc:sldChg>
      <pc:sldChg chg="add del">
        <pc:chgData name="Erica Huntley" userId="9a20a661-595d-4d3e-acf9-6f420a72437e" providerId="ADAL" clId="{FDD90657-0EC7-48AB-B88C-CD9550D1F745}" dt="2021-01-20T18:59:50.016" v="132" actId="2696"/>
        <pc:sldMkLst>
          <pc:docMk/>
          <pc:sldMk cId="3431307339" sldId="1472"/>
        </pc:sldMkLst>
      </pc:sldChg>
      <pc:sldChg chg="addSp delSp modSp add">
        <pc:chgData name="Erica Huntley" userId="9a20a661-595d-4d3e-acf9-6f420a72437e" providerId="ADAL" clId="{FDD90657-0EC7-48AB-B88C-CD9550D1F745}" dt="2021-01-20T22:23:16.973" v="2535" actId="207"/>
        <pc:sldMkLst>
          <pc:docMk/>
          <pc:sldMk cId="2635904074" sldId="1473"/>
        </pc:sldMkLst>
        <pc:spChg chg="add del">
          <ac:chgData name="Erica Huntley" userId="9a20a661-595d-4d3e-acf9-6f420a72437e" providerId="ADAL" clId="{FDD90657-0EC7-48AB-B88C-CD9550D1F745}" dt="2021-01-20T22:04:57.664" v="1902" actId="478"/>
          <ac:spMkLst>
            <pc:docMk/>
            <pc:sldMk cId="2635904074" sldId="1473"/>
            <ac:spMk id="2" creationId="{5EDA51DF-0FE3-499D-B13B-31796005C2A9}"/>
          </ac:spMkLst>
        </pc:spChg>
        <pc:spChg chg="mod">
          <ac:chgData name="Erica Huntley" userId="9a20a661-595d-4d3e-acf9-6f420a72437e" providerId="ADAL" clId="{FDD90657-0EC7-48AB-B88C-CD9550D1F745}" dt="2021-01-20T22:23:16.973" v="2535" actId="207"/>
          <ac:spMkLst>
            <pc:docMk/>
            <pc:sldMk cId="2635904074" sldId="1473"/>
            <ac:spMk id="3" creationId="{1A791D26-4F04-4FD2-87E4-8635239A46DD}"/>
          </ac:spMkLst>
        </pc:spChg>
        <pc:spChg chg="add mod">
          <ac:chgData name="Erica Huntley" userId="9a20a661-595d-4d3e-acf9-6f420a72437e" providerId="ADAL" clId="{FDD90657-0EC7-48AB-B88C-CD9550D1F745}" dt="2021-01-20T22:19:45.918" v="2493" actId="20577"/>
          <ac:spMkLst>
            <pc:docMk/>
            <pc:sldMk cId="2635904074" sldId="1473"/>
            <ac:spMk id="5" creationId="{CE62B5A1-4C86-4E2E-8762-94A84ECDC377}"/>
          </ac:spMkLst>
        </pc:spChg>
        <pc:spChg chg="del">
          <ac:chgData name="Erica Huntley" userId="9a20a661-595d-4d3e-acf9-6f420a72437e" providerId="ADAL" clId="{FDD90657-0EC7-48AB-B88C-CD9550D1F745}" dt="2021-01-20T19:57:57.905" v="172" actId="478"/>
          <ac:spMkLst>
            <pc:docMk/>
            <pc:sldMk cId="2635904074" sldId="1473"/>
            <ac:spMk id="6" creationId="{69C10C55-D537-4D02-AB7D-9300E17B8AF8}"/>
          </ac:spMkLst>
        </pc:spChg>
        <pc:spChg chg="del">
          <ac:chgData name="Erica Huntley" userId="9a20a661-595d-4d3e-acf9-6f420a72437e" providerId="ADAL" clId="{FDD90657-0EC7-48AB-B88C-CD9550D1F745}" dt="2021-01-20T19:57:55.757" v="171" actId="478"/>
          <ac:spMkLst>
            <pc:docMk/>
            <pc:sldMk cId="2635904074" sldId="1473"/>
            <ac:spMk id="9" creationId="{867F2D00-561F-47A8-B2E7-F13D4C233D2B}"/>
          </ac:spMkLst>
        </pc:spChg>
        <pc:graphicFrameChg chg="add mod modGraphic">
          <ac:chgData name="Erica Huntley" userId="9a20a661-595d-4d3e-acf9-6f420a72437e" providerId="ADAL" clId="{FDD90657-0EC7-48AB-B88C-CD9550D1F745}" dt="2021-01-20T22:11:13.905" v="2116" actId="20577"/>
          <ac:graphicFrameMkLst>
            <pc:docMk/>
            <pc:sldMk cId="2635904074" sldId="1473"/>
            <ac:graphicFrameMk id="4" creationId="{D38E1D22-6307-4C18-8430-046CE0C1AE7B}"/>
          </ac:graphicFrameMkLst>
        </pc:graphicFrameChg>
      </pc:sldChg>
      <pc:sldMasterChg chg="delSldLayout">
        <pc:chgData name="Erica Huntley" userId="9a20a661-595d-4d3e-acf9-6f420a72437e" providerId="ADAL" clId="{FDD90657-0EC7-48AB-B88C-CD9550D1F745}" dt="2021-01-20T19:31:44.066" v="154" actId="2696"/>
        <pc:sldMasterMkLst>
          <pc:docMk/>
          <pc:sldMasterMk cId="528475114" sldId="2147483648"/>
        </pc:sldMasterMkLst>
        <pc:sldLayoutChg chg="del">
          <pc:chgData name="Erica Huntley" userId="9a20a661-595d-4d3e-acf9-6f420a72437e" providerId="ADAL" clId="{FDD90657-0EC7-48AB-B88C-CD9550D1F745}" dt="2021-01-20T19:31:44.066" v="154" actId="2696"/>
          <pc:sldLayoutMkLst>
            <pc:docMk/>
            <pc:sldMasterMk cId="528475114" sldId="2147483648"/>
            <pc:sldLayoutMk cId="2597382856" sldId="2147483710"/>
          </pc:sldLayoutMkLst>
        </pc:sldLayoutChg>
      </pc:sldMasterChg>
    </pc:docChg>
  </pc:docChgLst>
  <pc:docChgLst>
    <pc:chgData name="Jen Tabbal" userId="S::jen.tabbal@data-axle.com::ab46b244-5225-413e-bd01-fb4827172746" providerId="AD" clId="Web-{8D811B19-48E5-6F62-8FCA-E19C586AE146}"/>
    <pc:docChg chg="addSld modSld sldOrd">
      <pc:chgData name="Jen Tabbal" userId="S::jen.tabbal@data-axle.com::ab46b244-5225-413e-bd01-fb4827172746" providerId="AD" clId="Web-{8D811B19-48E5-6F62-8FCA-E19C586AE146}" dt="2021-01-19T20:58:27.575" v="292" actId="20577"/>
      <pc:docMkLst>
        <pc:docMk/>
      </pc:docMkLst>
      <pc:sldChg chg="modSp add ord replId">
        <pc:chgData name="Jen Tabbal" userId="S::jen.tabbal@data-axle.com::ab46b244-5225-413e-bd01-fb4827172746" providerId="AD" clId="Web-{8D811B19-48E5-6F62-8FCA-E19C586AE146}" dt="2021-01-19T20:58:27.575" v="292" actId="20577"/>
        <pc:sldMkLst>
          <pc:docMk/>
          <pc:sldMk cId="2216672368" sldId="1464"/>
        </pc:sldMkLst>
        <pc:spChg chg="mod">
          <ac:chgData name="Jen Tabbal" userId="S::jen.tabbal@data-axle.com::ab46b244-5225-413e-bd01-fb4827172746" providerId="AD" clId="Web-{8D811B19-48E5-6F62-8FCA-E19C586AE146}" dt="2021-01-19T20:43:58.146" v="6" actId="20577"/>
          <ac:spMkLst>
            <pc:docMk/>
            <pc:sldMk cId="2216672368" sldId="1464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8D811B19-48E5-6F62-8FCA-E19C586AE146}" dt="2021-01-19T20:58:27.575" v="292" actId="20577"/>
          <ac:spMkLst>
            <pc:docMk/>
            <pc:sldMk cId="2216672368" sldId="1464"/>
            <ac:spMk id="5" creationId="{D974E7DE-1886-4884-8FED-D52435C084E5}"/>
          </ac:spMkLst>
        </pc:spChg>
      </pc:sldChg>
    </pc:docChg>
  </pc:docChgLst>
  <pc:docChgLst>
    <pc:chgData name="Jen Tabbal" userId="S::jen.tabbal@data-axle.com::ab46b244-5225-413e-bd01-fb4827172746" providerId="AD" clId="Web-{1F3095BA-9B4E-4586-9CF5-0373287F0CC9}"/>
    <pc:docChg chg="modSld">
      <pc:chgData name="Jen Tabbal" userId="S::jen.tabbal@data-axle.com::ab46b244-5225-413e-bd01-fb4827172746" providerId="AD" clId="Web-{1F3095BA-9B4E-4586-9CF5-0373287F0CC9}" dt="2021-01-21T13:50:23.572" v="13" actId="20577"/>
      <pc:docMkLst>
        <pc:docMk/>
      </pc:docMkLst>
      <pc:sldChg chg="modSp">
        <pc:chgData name="Jen Tabbal" userId="S::jen.tabbal@data-axle.com::ab46b244-5225-413e-bd01-fb4827172746" providerId="AD" clId="Web-{1F3095BA-9B4E-4586-9CF5-0373287F0CC9}" dt="2021-01-21T13:50:23.572" v="13" actId="20577"/>
        <pc:sldMkLst>
          <pc:docMk/>
          <pc:sldMk cId="2216672368" sldId="1464"/>
        </pc:sldMkLst>
        <pc:spChg chg="mod">
          <ac:chgData name="Jen Tabbal" userId="S::jen.tabbal@data-axle.com::ab46b244-5225-413e-bd01-fb4827172746" providerId="AD" clId="Web-{1F3095BA-9B4E-4586-9CF5-0373287F0CC9}" dt="2021-01-21T13:50:23.572" v="13" actId="20577"/>
          <ac:spMkLst>
            <pc:docMk/>
            <pc:sldMk cId="2216672368" sldId="1464"/>
            <ac:spMk id="5" creationId="{D974E7DE-1886-4884-8FED-D52435C084E5}"/>
          </ac:spMkLst>
        </pc:spChg>
      </pc:sldChg>
    </pc:docChg>
  </pc:docChgLst>
  <pc:docChgLst>
    <pc:chgData name="Kelly McMahon" userId="S::kelly.mcmahon@data-axle.com::6e685327-7709-443f-bf9c-94815f297378" providerId="AD" clId="Web-{FE9DDA42-460E-499F-A73F-4704FCE81063}"/>
    <pc:docChg chg="modSld">
      <pc:chgData name="Kelly McMahon" userId="S::kelly.mcmahon@data-axle.com::6e685327-7709-443f-bf9c-94815f297378" providerId="AD" clId="Web-{FE9DDA42-460E-499F-A73F-4704FCE81063}" dt="2021-01-19T20:25:27.003" v="0" actId="20577"/>
      <pc:docMkLst>
        <pc:docMk/>
      </pc:docMkLst>
      <pc:sldChg chg="modSp">
        <pc:chgData name="Kelly McMahon" userId="S::kelly.mcmahon@data-axle.com::6e685327-7709-443f-bf9c-94815f297378" providerId="AD" clId="Web-{FE9DDA42-460E-499F-A73F-4704FCE81063}" dt="2021-01-19T20:25:27.003" v="0" actId="20577"/>
        <pc:sldMkLst>
          <pc:docMk/>
          <pc:sldMk cId="216419423" sldId="347"/>
        </pc:sldMkLst>
        <pc:spChg chg="mod">
          <ac:chgData name="Kelly McMahon" userId="S::kelly.mcmahon@data-axle.com::6e685327-7709-443f-bf9c-94815f297378" providerId="AD" clId="Web-{FE9DDA42-460E-499F-A73F-4704FCE81063}" dt="2021-01-19T20:25:27.003" v="0" actId="20577"/>
          <ac:spMkLst>
            <pc:docMk/>
            <pc:sldMk cId="216419423" sldId="347"/>
            <ac:spMk id="5" creationId="{F23A7E63-A1C0-429D-844C-20F305BD2E58}"/>
          </ac:spMkLst>
        </pc:spChg>
      </pc:sldChg>
    </pc:docChg>
  </pc:docChgLst>
  <pc:docChgLst>
    <pc:chgData name="Kelly McMahon" userId="S::kelly.mcmahon@data-axle.com::6e685327-7709-443f-bf9c-94815f297378" providerId="AD" clId="Web-{34D178D8-1DBF-4134-9BB3-96F03237B670}"/>
    <pc:docChg chg="modSld">
      <pc:chgData name="Kelly McMahon" userId="S::kelly.mcmahon@data-axle.com::6e685327-7709-443f-bf9c-94815f297378" providerId="AD" clId="Web-{34D178D8-1DBF-4134-9BB3-96F03237B670}" dt="2021-01-20T23:06:48.905" v="4" actId="1076"/>
      <pc:docMkLst>
        <pc:docMk/>
      </pc:docMkLst>
      <pc:sldChg chg="modSp">
        <pc:chgData name="Kelly McMahon" userId="S::kelly.mcmahon@data-axle.com::6e685327-7709-443f-bf9c-94815f297378" providerId="AD" clId="Web-{34D178D8-1DBF-4134-9BB3-96F03237B670}" dt="2021-01-20T23:06:48.905" v="4" actId="1076"/>
        <pc:sldMkLst>
          <pc:docMk/>
          <pc:sldMk cId="4010277793" sldId="1470"/>
        </pc:sldMkLst>
        <pc:spChg chg="mod">
          <ac:chgData name="Kelly McMahon" userId="S::kelly.mcmahon@data-axle.com::6e685327-7709-443f-bf9c-94815f297378" providerId="AD" clId="Web-{34D178D8-1DBF-4134-9BB3-96F03237B670}" dt="2021-01-20T23:06:29.405" v="1" actId="1076"/>
          <ac:spMkLst>
            <pc:docMk/>
            <pc:sldMk cId="4010277793" sldId="1470"/>
            <ac:spMk id="7" creationId="{BFC9FD92-19DA-40AC-AD08-865D3E579F80}"/>
          </ac:spMkLst>
        </pc:spChg>
        <pc:spChg chg="mod">
          <ac:chgData name="Kelly McMahon" userId="S::kelly.mcmahon@data-axle.com::6e685327-7709-443f-bf9c-94815f297378" providerId="AD" clId="Web-{34D178D8-1DBF-4134-9BB3-96F03237B670}" dt="2021-01-20T23:06:48.905" v="4" actId="1076"/>
          <ac:spMkLst>
            <pc:docMk/>
            <pc:sldMk cId="4010277793" sldId="1470"/>
            <ac:spMk id="8" creationId="{70E58E50-9657-43A9-92C6-028FF1B3D67B}"/>
          </ac:spMkLst>
        </pc:spChg>
        <pc:spChg chg="mod">
          <ac:chgData name="Kelly McMahon" userId="S::kelly.mcmahon@data-axle.com::6e685327-7709-443f-bf9c-94815f297378" providerId="AD" clId="Web-{34D178D8-1DBF-4134-9BB3-96F03237B670}" dt="2021-01-20T23:06:34.170" v="2" actId="1076"/>
          <ac:spMkLst>
            <pc:docMk/>
            <pc:sldMk cId="4010277793" sldId="1470"/>
            <ac:spMk id="9" creationId="{BE14A21C-7379-4AE5-A60E-B1C169C1EDDB}"/>
          </ac:spMkLst>
        </pc:spChg>
        <pc:spChg chg="mod">
          <ac:chgData name="Kelly McMahon" userId="S::kelly.mcmahon@data-axle.com::6e685327-7709-443f-bf9c-94815f297378" providerId="AD" clId="Web-{34D178D8-1DBF-4134-9BB3-96F03237B670}" dt="2021-01-20T23:06:38.764" v="3" actId="1076"/>
          <ac:spMkLst>
            <pc:docMk/>
            <pc:sldMk cId="4010277793" sldId="1470"/>
            <ac:spMk id="10" creationId="{368137DB-C12C-4964-A4B0-CCBACA0CF7FC}"/>
          </ac:spMkLst>
        </pc:spChg>
      </pc:sldChg>
    </pc:docChg>
  </pc:docChgLst>
  <pc:docChgLst>
    <pc:chgData name="Diana Strandberg" userId="S::diana.strandberg@data-axle.com::f9867873-da9d-4be5-9634-d9e55c8fe3df" providerId="AD" clId="Web-{129E00D8-C92C-41D3-90D3-C1665840F825}"/>
    <pc:docChg chg="modSld sldOrd">
      <pc:chgData name="Diana Strandberg" userId="S::diana.strandberg@data-axle.com::f9867873-da9d-4be5-9634-d9e55c8fe3df" providerId="AD" clId="Web-{129E00D8-C92C-41D3-90D3-C1665840F825}" dt="2021-01-20T19:58:01.459" v="11" actId="20577"/>
      <pc:docMkLst>
        <pc:docMk/>
      </pc:docMkLst>
      <pc:sldChg chg="modSp">
        <pc:chgData name="Diana Strandberg" userId="S::diana.strandberg@data-axle.com::f9867873-da9d-4be5-9634-d9e55c8fe3df" providerId="AD" clId="Web-{129E00D8-C92C-41D3-90D3-C1665840F825}" dt="2021-01-20T19:58:01.459" v="11" actId="20577"/>
        <pc:sldMkLst>
          <pc:docMk/>
          <pc:sldMk cId="1588389004" sldId="272"/>
        </pc:sldMkLst>
        <pc:spChg chg="mod">
          <ac:chgData name="Diana Strandberg" userId="S::diana.strandberg@data-axle.com::f9867873-da9d-4be5-9634-d9e55c8fe3df" providerId="AD" clId="Web-{129E00D8-C92C-41D3-90D3-C1665840F825}" dt="2021-01-20T19:58:01.459" v="11" actId="20577"/>
          <ac:spMkLst>
            <pc:docMk/>
            <pc:sldMk cId="1588389004" sldId="272"/>
            <ac:spMk id="5" creationId="{C23E130D-4C40-5C4E-96E2-CF990776983E}"/>
          </ac:spMkLst>
        </pc:spChg>
      </pc:sldChg>
      <pc:sldChg chg="ord">
        <pc:chgData name="Diana Strandberg" userId="S::diana.strandberg@data-axle.com::f9867873-da9d-4be5-9634-d9e55c8fe3df" providerId="AD" clId="Web-{129E00D8-C92C-41D3-90D3-C1665840F825}" dt="2021-01-20T19:56:05.631" v="0"/>
        <pc:sldMkLst>
          <pc:docMk/>
          <pc:sldMk cId="898955730" sldId="345"/>
        </pc:sldMkLst>
      </pc:sldChg>
      <pc:sldChg chg="ord">
        <pc:chgData name="Diana Strandberg" userId="S::diana.strandberg@data-axle.com::f9867873-da9d-4be5-9634-d9e55c8fe3df" providerId="AD" clId="Web-{129E00D8-C92C-41D3-90D3-C1665840F825}" dt="2021-01-20T19:57:42.037" v="4"/>
        <pc:sldMkLst>
          <pc:docMk/>
          <pc:sldMk cId="216419423" sldId="347"/>
        </pc:sldMkLst>
      </pc:sldChg>
      <pc:sldChg chg="ord">
        <pc:chgData name="Diana Strandberg" userId="S::diana.strandberg@data-axle.com::f9867873-da9d-4be5-9634-d9e55c8fe3df" providerId="AD" clId="Web-{129E00D8-C92C-41D3-90D3-C1665840F825}" dt="2021-01-20T19:56:55.928" v="1"/>
        <pc:sldMkLst>
          <pc:docMk/>
          <pc:sldMk cId="3090155213" sldId="349"/>
        </pc:sldMkLst>
      </pc:sldChg>
      <pc:sldChg chg="ord">
        <pc:chgData name="Diana Strandberg" userId="S::diana.strandberg@data-axle.com::f9867873-da9d-4be5-9634-d9e55c8fe3df" providerId="AD" clId="Web-{129E00D8-C92C-41D3-90D3-C1665840F825}" dt="2021-01-20T19:57:16.506" v="2"/>
        <pc:sldMkLst>
          <pc:docMk/>
          <pc:sldMk cId="1087993983" sldId="1467"/>
        </pc:sldMkLst>
      </pc:sldChg>
      <pc:sldChg chg="ord">
        <pc:chgData name="Diana Strandberg" userId="S::diana.strandberg@data-axle.com::f9867873-da9d-4be5-9634-d9e55c8fe3df" providerId="AD" clId="Web-{129E00D8-C92C-41D3-90D3-C1665840F825}" dt="2021-01-20T19:57:32.037" v="3"/>
        <pc:sldMkLst>
          <pc:docMk/>
          <pc:sldMk cId="139495805" sldId="1468"/>
        </pc:sldMkLst>
      </pc:sldChg>
    </pc:docChg>
  </pc:docChgLst>
  <pc:docChgLst>
    <pc:chgData name="Diana Strandberg" userId="S::diana.strandberg@data-axle.com::f9867873-da9d-4be5-9634-d9e55c8fe3df" providerId="AD" clId="Web-{3107AE95-3BDB-463B-A949-DAC092B09867}"/>
    <pc:docChg chg="addSld delSld modSld sldOrd">
      <pc:chgData name="Diana Strandberg" userId="S::diana.strandberg@data-axle.com::f9867873-da9d-4be5-9634-d9e55c8fe3df" providerId="AD" clId="Web-{3107AE95-3BDB-463B-A949-DAC092B09867}" dt="2021-01-19T22:08:45.974" v="308" actId="20577"/>
      <pc:docMkLst>
        <pc:docMk/>
      </pc:docMkLst>
      <pc:sldChg chg="modSp">
        <pc:chgData name="Diana Strandberg" userId="S::diana.strandberg@data-axle.com::f9867873-da9d-4be5-9634-d9e55c8fe3df" providerId="AD" clId="Web-{3107AE95-3BDB-463B-A949-DAC092B09867}" dt="2021-01-19T21:48:42.171" v="27" actId="20577"/>
        <pc:sldMkLst>
          <pc:docMk/>
          <pc:sldMk cId="1588389004" sldId="272"/>
        </pc:sldMkLst>
        <pc:spChg chg="mod">
          <ac:chgData name="Diana Strandberg" userId="S::diana.strandberg@data-axle.com::f9867873-da9d-4be5-9634-d9e55c8fe3df" providerId="AD" clId="Web-{3107AE95-3BDB-463B-A949-DAC092B09867}" dt="2021-01-19T21:48:42.171" v="27" actId="20577"/>
          <ac:spMkLst>
            <pc:docMk/>
            <pc:sldMk cId="1588389004" sldId="272"/>
            <ac:spMk id="5" creationId="{C23E130D-4C40-5C4E-96E2-CF990776983E}"/>
          </ac:spMkLst>
        </pc:spChg>
      </pc:sldChg>
      <pc:sldChg chg="delCm">
        <pc:chgData name="Diana Strandberg" userId="S::diana.strandberg@data-axle.com::f9867873-da9d-4be5-9634-d9e55c8fe3df" providerId="AD" clId="Web-{3107AE95-3BDB-463B-A949-DAC092B09867}" dt="2021-01-19T21:46:59.453" v="0"/>
        <pc:sldMkLst>
          <pc:docMk/>
          <pc:sldMk cId="3034493671" sldId="330"/>
        </pc:sldMkLst>
      </pc:sldChg>
      <pc:sldChg chg="modSp">
        <pc:chgData name="Diana Strandberg" userId="S::diana.strandberg@data-axle.com::f9867873-da9d-4be5-9634-d9e55c8fe3df" providerId="AD" clId="Web-{3107AE95-3BDB-463B-A949-DAC092B09867}" dt="2021-01-19T21:50:54.623" v="32" actId="14100"/>
        <pc:sldMkLst>
          <pc:docMk/>
          <pc:sldMk cId="216419423" sldId="347"/>
        </pc:sldMkLst>
        <pc:spChg chg="mod">
          <ac:chgData name="Diana Strandberg" userId="S::diana.strandberg@data-axle.com::f9867873-da9d-4be5-9634-d9e55c8fe3df" providerId="AD" clId="Web-{3107AE95-3BDB-463B-A949-DAC092B09867}" dt="2021-01-19T21:50:54.623" v="32" actId="14100"/>
          <ac:spMkLst>
            <pc:docMk/>
            <pc:sldMk cId="216419423" sldId="347"/>
            <ac:spMk id="5" creationId="{F23A7E63-A1C0-429D-844C-20F305BD2E58}"/>
          </ac:spMkLst>
        </pc:spChg>
      </pc:sldChg>
      <pc:sldChg chg="del">
        <pc:chgData name="Diana Strandberg" userId="S::diana.strandberg@data-axle.com::f9867873-da9d-4be5-9634-d9e55c8fe3df" providerId="AD" clId="Web-{3107AE95-3BDB-463B-A949-DAC092B09867}" dt="2021-01-19T21:53:50.824" v="68"/>
        <pc:sldMkLst>
          <pc:docMk/>
          <pc:sldMk cId="605013568" sldId="348"/>
        </pc:sldMkLst>
      </pc:sldChg>
      <pc:sldChg chg="modSp">
        <pc:chgData name="Diana Strandberg" userId="S::diana.strandberg@data-axle.com::f9867873-da9d-4be5-9634-d9e55c8fe3df" providerId="AD" clId="Web-{3107AE95-3BDB-463B-A949-DAC092B09867}" dt="2021-01-19T22:05:48.288" v="273" actId="20577"/>
        <pc:sldMkLst>
          <pc:docMk/>
          <pc:sldMk cId="3090155213" sldId="349"/>
        </pc:sldMkLst>
        <pc:spChg chg="mod">
          <ac:chgData name="Diana Strandberg" userId="S::diana.strandberg@data-axle.com::f9867873-da9d-4be5-9634-d9e55c8fe3df" providerId="AD" clId="Web-{3107AE95-3BDB-463B-A949-DAC092B09867}" dt="2021-01-19T22:05:48.288" v="273" actId="20577"/>
          <ac:spMkLst>
            <pc:docMk/>
            <pc:sldMk cId="3090155213" sldId="349"/>
            <ac:spMk id="5" creationId="{D974E7DE-1886-4884-8FED-D52435C084E5}"/>
          </ac:spMkLst>
        </pc:spChg>
      </pc:sldChg>
      <pc:sldChg chg="modSp add ord replId">
        <pc:chgData name="Diana Strandberg" userId="S::diana.strandberg@data-axle.com::f9867873-da9d-4be5-9634-d9e55c8fe3df" providerId="AD" clId="Web-{3107AE95-3BDB-463B-A949-DAC092B09867}" dt="2021-01-19T21:49:25.530" v="30" actId="20577"/>
        <pc:sldMkLst>
          <pc:docMk/>
          <pc:sldMk cId="2430825754" sldId="1466"/>
        </pc:sldMkLst>
        <pc:spChg chg="mod">
          <ac:chgData name="Diana Strandberg" userId="S::diana.strandberg@data-axle.com::f9867873-da9d-4be5-9634-d9e55c8fe3df" providerId="AD" clId="Web-{3107AE95-3BDB-463B-A949-DAC092B09867}" dt="2021-01-19T21:49:25.530" v="30" actId="20577"/>
          <ac:spMkLst>
            <pc:docMk/>
            <pc:sldMk cId="2430825754" sldId="1466"/>
            <ac:spMk id="2" creationId="{27A9BFAD-82B6-1A4F-AA53-83A68E239A98}"/>
          </ac:spMkLst>
        </pc:spChg>
      </pc:sldChg>
      <pc:sldChg chg="modSp add ord replId">
        <pc:chgData name="Diana Strandberg" userId="S::diana.strandberg@data-axle.com::f9867873-da9d-4be5-9634-d9e55c8fe3df" providerId="AD" clId="Web-{3107AE95-3BDB-463B-A949-DAC092B09867}" dt="2021-01-19T22:08:45.974" v="308" actId="20577"/>
        <pc:sldMkLst>
          <pc:docMk/>
          <pc:sldMk cId="1087993983" sldId="1467"/>
        </pc:sldMkLst>
        <pc:spChg chg="mod">
          <ac:chgData name="Diana Strandberg" userId="S::diana.strandberg@data-axle.com::f9867873-da9d-4be5-9634-d9e55c8fe3df" providerId="AD" clId="Web-{3107AE95-3BDB-463B-A949-DAC092B09867}" dt="2021-01-19T21:53:30.590" v="67" actId="20577"/>
          <ac:spMkLst>
            <pc:docMk/>
            <pc:sldMk cId="1087993983" sldId="1467"/>
            <ac:spMk id="3" creationId="{1A791D26-4F04-4FD2-87E4-8635239A46DD}"/>
          </ac:spMkLst>
        </pc:spChg>
        <pc:spChg chg="mod">
          <ac:chgData name="Diana Strandberg" userId="S::diana.strandberg@data-axle.com::f9867873-da9d-4be5-9634-d9e55c8fe3df" providerId="AD" clId="Web-{3107AE95-3BDB-463B-A949-DAC092B09867}" dt="2021-01-19T22:08:45.974" v="308" actId="20577"/>
          <ac:spMkLst>
            <pc:docMk/>
            <pc:sldMk cId="1087993983" sldId="1467"/>
            <ac:spMk id="5" creationId="{D974E7DE-1886-4884-8FED-D52435C084E5}"/>
          </ac:spMkLst>
        </pc:spChg>
      </pc:sldChg>
      <pc:sldChg chg="modSp add replId">
        <pc:chgData name="Diana Strandberg" userId="S::diana.strandberg@data-axle.com::f9867873-da9d-4be5-9634-d9e55c8fe3df" providerId="AD" clId="Web-{3107AE95-3BDB-463B-A949-DAC092B09867}" dt="2021-01-19T22:07:30.302" v="296" actId="20577"/>
        <pc:sldMkLst>
          <pc:docMk/>
          <pc:sldMk cId="139495805" sldId="1468"/>
        </pc:sldMkLst>
        <pc:spChg chg="mod">
          <ac:chgData name="Diana Strandberg" userId="S::diana.strandberg@data-axle.com::f9867873-da9d-4be5-9634-d9e55c8fe3df" providerId="AD" clId="Web-{3107AE95-3BDB-463B-A949-DAC092B09867}" dt="2021-01-19T21:57:47.713" v="176" actId="20577"/>
          <ac:spMkLst>
            <pc:docMk/>
            <pc:sldMk cId="139495805" sldId="1468"/>
            <ac:spMk id="3" creationId="{1A791D26-4F04-4FD2-87E4-8635239A46DD}"/>
          </ac:spMkLst>
        </pc:spChg>
        <pc:spChg chg="mod">
          <ac:chgData name="Diana Strandberg" userId="S::diana.strandberg@data-axle.com::f9867873-da9d-4be5-9634-d9e55c8fe3df" providerId="AD" clId="Web-{3107AE95-3BDB-463B-A949-DAC092B09867}" dt="2021-01-19T22:07:30.302" v="296" actId="20577"/>
          <ac:spMkLst>
            <pc:docMk/>
            <pc:sldMk cId="139495805" sldId="1468"/>
            <ac:spMk id="5" creationId="{D974E7DE-1886-4884-8FED-D52435C084E5}"/>
          </ac:spMkLst>
        </pc:spChg>
      </pc:sldChg>
    </pc:docChg>
  </pc:docChgLst>
  <pc:docChgLst>
    <pc:chgData name="Kelly McMahon" userId="S::kelly.mcmahon@data-axle.com::6e685327-7709-443f-bf9c-94815f297378" providerId="AD" clId="Web-{B2ABA409-E3B2-45DB-8FB5-C8EFA334B40D}"/>
    <pc:docChg chg="modSld">
      <pc:chgData name="Kelly McMahon" userId="S::kelly.mcmahon@data-axle.com::6e685327-7709-443f-bf9c-94815f297378" providerId="AD" clId="Web-{B2ABA409-E3B2-45DB-8FB5-C8EFA334B40D}" dt="2021-01-21T01:09:42.219" v="0" actId="1076"/>
      <pc:docMkLst>
        <pc:docMk/>
      </pc:docMkLst>
      <pc:sldChg chg="modSp">
        <pc:chgData name="Kelly McMahon" userId="S::kelly.mcmahon@data-axle.com::6e685327-7709-443f-bf9c-94815f297378" providerId="AD" clId="Web-{B2ABA409-E3B2-45DB-8FB5-C8EFA334B40D}" dt="2021-01-21T01:09:42.219" v="0" actId="1076"/>
        <pc:sldMkLst>
          <pc:docMk/>
          <pc:sldMk cId="541783901" sldId="1471"/>
        </pc:sldMkLst>
        <pc:spChg chg="mod">
          <ac:chgData name="Kelly McMahon" userId="S::kelly.mcmahon@data-axle.com::6e685327-7709-443f-bf9c-94815f297378" providerId="AD" clId="Web-{B2ABA409-E3B2-45DB-8FB5-C8EFA334B40D}" dt="2021-01-21T01:09:42.219" v="0" actId="1076"/>
          <ac:spMkLst>
            <pc:docMk/>
            <pc:sldMk cId="541783901" sldId="1471"/>
            <ac:spMk id="3" creationId="{1A791D26-4F04-4FD2-87E4-8635239A46D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13758 5874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14900 8176 16383 0 0,'0'-6'0'0'0,"-1"-7"0"0"0,0-5 0 0 0,1-2 0 0 0,0-2 0 0 0,-1 1 0 0 0,1 0 0 0 0,0 1 0 0 0,0 0 0 0 0,0 1 0 0 0,0 2 0 0 0,0 2 0 0 0,0 2 0 0 0,0 0 0 0 0,0 1 0 0 0,0 1 0 0 0,0 0 0 0 0,0-1 0 0 0,0 1 0 0 0,0 0 0 0 0,0-1 0 0 0,0 1 0 0 0,0 0 0 0 0,0-1 0 0 0,0 1 0 0 0,0-1 0 0 0,0 1 0 0 0,0 0 0 0 0,0 0 0 0 0,0-1 0 0 0,0 1 0 0 0,0 0 0 0 0,0 0 0 0 0,0-1 0 0 0,0 1 0 0 0,0 0 0 0 0,0-1 0 0 0,0 1 0 0 0,0-1 0 0 0,0 1 0 0 0,0 0 0 0 0,0-1 0 0 0,0 1 0 0 0,0-1 0 0 0,0 0 0 0 0,0 1 0 0 0,0 0 0 0 0,0-1 0 0 0,0 0 0 0 0,0 1 0 0 0,0-1 0 0 0,0 1 0 0 0,0-1 0 0 0,0 0 0 0 0,0-2 0 0 0,0-1 0 0 0,0 1 0 0 0,0 0 0 0 0,0 0 0 0 0,0 2 0 0 0,0-3 0 0 0,-2 0 0 0 0,0 0 0 0 0,-1 1 0 0 0,1-1 0 0 0,1-1 0 0 0,0 1 0 0 0,0 1 0 0 0,1 0 0 0 0,0 2 0 0 0,0 0 0 0 0,0 0 0 0 0,0 0 0 0 0,0 1 0 0 0,-1-1 0 0 0,-2 1 0 0 0,1 0 0 0 0,-1-1 0 0 0,2 1 0 0 0,0-1 0 0 0,1 1 0 0 0,-1-1 0 0 0,0 1 0 0 0,-2-1 0 0 0,1 1 0 0 0,0-3 0 0 0,0-1 0 0 0,1 0 0 0 0,1 1 0 0 0,-2-2 0 0 0,-1 1 0 0 0,0-3 0 0 0,1-2 0 0 0,-2 0 0 0 0,1 0 0 0 0,0-2 0 0 0,1-1 0 0 0,0-1 0 0 0,2-2 0 0 0,-3 3 0 0 0,1 1 0 0 0,-1 1 0 0 0,1 1 0 0 0,1 1 0 0 0,0 2 0 0 0,1 2 0 0 0,0 2 0 0 0,0 1 0 0 0,0 0 0 0 0,0 3-16383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14817 6641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22251 10213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12779 8017 16383 0 0,'0'0'-16383'0'0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8149 7832 16383 0 0,'0'0'-16383'0'0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8149 7832 16383 0 0,'0'0'-16383'0'0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12409 4207 16383 0 0,'0'0'-16383'0'0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12171 4154 16383 0 0,'0'0'-16383'0'0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23389 9922 16383 0 0,'0'0'-16383'0'0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7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17198 15610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10663 6271 16383 0 0,'0'0'-16383'0'0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7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19076 15187 16383 0 0,'0'0'-16383'0'0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7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12144 2566 16383 0 0,'2'1'-16383'0'0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9260 6906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9260 6906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12197 4340 16383 0 0,'4'-2'-16383'0'0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15558 8731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13547 6244 16383 0 0,'0'0'-16383'0'0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13547 6244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3916 4921 16383 0 0,'0'0'-16383'0'0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09B37-6DEB-064A-B221-CFC79A3A146F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5897-1097-C64B-82A4-814B8547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1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089D1-F49F-4D20-85B4-874E44DD08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2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izonta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290B03-DEA0-9249-8BEA-8F132F5591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4520431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E1218B-3702-B74C-ADA9-3E5740104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5181600"/>
            <a:ext cx="6286500" cy="6786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Presentation Title Area goes here and can be extend to two lines if needed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69D9FD2-AA08-D840-9D12-6F62374ED1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915891"/>
            <a:ext cx="4953000" cy="3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Presenter’s Name  |  Presenter’s Title</a:t>
            </a:r>
          </a:p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39877-7000-CD4F-9FEC-0BE9C77F9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9700" y="4520431"/>
            <a:ext cx="2185169" cy="2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3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AFF98D1-B28E-4E42-AD73-783AF9625E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865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Optional divider image</a:t>
            </a:r>
          </a:p>
          <a:p>
            <a:r>
              <a:rPr lang="en-US"/>
              <a:t>(if no image, type position may need to be adjusted)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0" y="2822701"/>
            <a:ext cx="40004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Image left divider with minimal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00" y="4000500"/>
            <a:ext cx="4000500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149125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AFF98D1-B28E-4E42-AD73-783AF9625E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865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Optional divider image</a:t>
            </a:r>
          </a:p>
          <a:p>
            <a:r>
              <a:rPr lang="en-US"/>
              <a:t>(if no image, type position may need to be adjusted)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0" y="2822701"/>
            <a:ext cx="40004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Image left divider with minimal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00" y="4000500"/>
            <a:ext cx="4000500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368216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x_mar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1207-35F1-6B42-8B65-F4D997AA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2819400"/>
            <a:ext cx="49529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Divider with minimal title and X logo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3997199"/>
            <a:ext cx="4952999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3754789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x_mark_background_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1207-35F1-6B42-8B65-F4D997AA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2819400"/>
            <a:ext cx="49529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Divider with minimal title and X logo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3997199"/>
            <a:ext cx="4952999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2758073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x_mark_light_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1207-35F1-6B42-8B65-F4D997AA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2819400"/>
            <a:ext cx="49529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Divider with minimal title and X logo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3997199"/>
            <a:ext cx="4952999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736050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x_mark_dark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1207-35F1-6B42-8B65-F4D997AA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5435814-2185-9A42-864A-165B2DCF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2819400"/>
            <a:ext cx="49529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Divider with minimal title and X logo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9F8E82-7C7E-E342-AFA7-A1F4452248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3997199"/>
            <a:ext cx="4952999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38951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x_mark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1207-35F1-6B42-8B65-F4D997AA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3572"/>
            <a:ext cx="12179300" cy="68508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2819400"/>
            <a:ext cx="49529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Divider with minimal title and X logo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3997199"/>
            <a:ext cx="4952999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397221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width_title_small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3D4D9-9164-274D-ABF4-878629FB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9573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79E097-9384-AA41-8273-7C7ED3686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8958"/>
          </a:xfrm>
        </p:spPr>
        <p:txBody>
          <a:bodyPr/>
          <a:lstStyle/>
          <a:p>
            <a:r>
              <a:rPr lang="en-US"/>
              <a:t>Full width title w/ small image on the right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3DC9D69-26CD-9B40-A4D8-B58185DFC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1638300"/>
            <a:ext cx="6286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052F4A6-842E-5743-BBAD-D6CBDC4BD5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8904C-215A-2B4F-B3E1-8D9EDD6BB9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1638300"/>
            <a:ext cx="4572000" cy="4419600"/>
          </a:xfrm>
          <a:noFill/>
        </p:spPr>
        <p:txBody>
          <a:bodyPr anchor="ctr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r>
              <a:rPr lang="en-US"/>
              <a:t>Shift one grid to the left if it does not bleed off right side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4B34F-B3C1-304B-94F0-FA33F468F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80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full_background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0EA43DA-590A-F344-A971-175745EE5A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044A42-CB69-B54B-B386-D3545159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>
                <a:solidFill>
                  <a:schemeClr val="accent6"/>
                </a:solidFill>
              </a:rPr>
              <a:t>Data Axle. |. </a:t>
            </a:r>
            <a:fld id="{9281F164-D6AE-0E4E-A74D-95683EF9B84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118E68-9F32-E940-8BA1-6A3EEBC81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9500" y="1638300"/>
            <a:ext cx="7620000" cy="876300"/>
          </a:xfrm>
        </p:spPr>
        <p:txBody>
          <a:bodyPr>
            <a:noAutofit/>
          </a:bodyPr>
          <a:lstStyle>
            <a:lvl1pPr marL="0" indent="0">
              <a:buNone/>
              <a:defRPr sz="3400" b="0" i="1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“Place quote or important callout goes here”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075DA1A-8D1B-4940-AF1F-5E2CB298B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0" y="2819400"/>
            <a:ext cx="4000500" cy="634690"/>
          </a:xfrm>
        </p:spPr>
        <p:txBody>
          <a:bodyPr>
            <a:noAutofit/>
          </a:bodyPr>
          <a:lstStyle>
            <a:lvl1pPr marL="0" indent="0" algn="r">
              <a:buNone/>
              <a:defRPr sz="16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– Quote attribution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DE79E1-2A2C-8647-A03A-A2A17143E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6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no_background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118E68-9F32-E940-8BA1-6A3EEBC81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9500" y="1638300"/>
            <a:ext cx="7620000" cy="876300"/>
          </a:xfrm>
        </p:spPr>
        <p:txBody>
          <a:bodyPr>
            <a:noAutofit/>
          </a:bodyPr>
          <a:lstStyle>
            <a:lvl1pPr marL="0" indent="0">
              <a:buNone/>
              <a:defRPr sz="34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/>
              <a:t>“Place quote or important callout goes here”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075DA1A-8D1B-4940-AF1F-5E2CB298B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0" y="2819400"/>
            <a:ext cx="4000500" cy="634690"/>
          </a:xfrm>
        </p:spPr>
        <p:txBody>
          <a:bodyPr>
            <a:noAutofit/>
          </a:bodyPr>
          <a:lstStyle>
            <a:lvl1pPr marL="0" indent="0" algn="r">
              <a:buNone/>
              <a:defRPr sz="1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– Quote attribution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277151FD-1835-0146-AB6F-F2ABDF1BF3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266514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DAE2C8-287D-DE46-9E2F-0E19C650A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9500" y="6343878"/>
            <a:ext cx="514121" cy="514121"/>
          </a:xfrm>
          <a:prstGeom prst="rect">
            <a:avLst/>
          </a:prstGeom>
        </p:spPr>
      </p:pic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BECA5CD7-91E9-874C-9BD3-3FC43B45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1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C651B-6CA7-A248-A439-D70A9008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E1218B-3702-B74C-ADA9-3E5740104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638300"/>
            <a:ext cx="6286500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400" b="0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Minimal presentation title with carryover lines plus presenter info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290B03-DEA0-9249-8BEA-8F132F5591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0000" y="0"/>
            <a:ext cx="45720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69D9FD2-AA08-D840-9D12-6F62374ED1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4000500"/>
            <a:ext cx="4953000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7E16906-2AEC-C544-8A9F-E46C3DCF0D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459850"/>
            <a:ext cx="4953000" cy="3048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D30CE-7026-7349-ABDC-241D2A3E7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8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8958"/>
          </a:xfrm>
        </p:spPr>
        <p:txBody>
          <a:bodyPr/>
          <a:lstStyle/>
          <a:p>
            <a:r>
              <a:rPr lang="en-US"/>
              <a:t>Standard content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BE830A-FECC-FC42-B745-3E037E7788C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2500" y="1638300"/>
            <a:ext cx="10287000" cy="44196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CF39D9-0157-2B4A-8C99-09177D8D1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_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0332"/>
          </a:xfrm>
        </p:spPr>
        <p:txBody>
          <a:bodyPr/>
          <a:lstStyle/>
          <a:p>
            <a:r>
              <a:rPr lang="en-US"/>
              <a:t>Blue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BE830A-FECC-FC42-B745-3E037E7788C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59CC9-6ECB-0848-A7E0-991C2AE152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AC8C23-6B81-3F4E-9A55-1E83094FE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4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_slid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0332"/>
          </a:xfrm>
        </p:spPr>
        <p:txBody>
          <a:bodyPr/>
          <a:lstStyle/>
          <a:p>
            <a:r>
              <a:rPr lang="en-US"/>
              <a:t>Grey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2D23DEF-0696-C449-9EBC-C3C778D607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5C46BB-FE94-C547-9320-FB83DC1CF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27CAD-9123-7C4C-B99C-CBB421EAC1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_slide_blue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8958"/>
          </a:xfrm>
        </p:spPr>
        <p:txBody>
          <a:bodyPr/>
          <a:lstStyle/>
          <a:p>
            <a:r>
              <a:rPr lang="en-US"/>
              <a:t>Blue grey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404C6E63-A727-3140-B2F3-BA1495D743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B5336-DF46-5B44-8880-CC5FDF314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3F84C-7D0C-E44A-8BCE-A19679F25D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57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_slide_dar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0332"/>
          </a:xfrm>
        </p:spPr>
        <p:txBody>
          <a:bodyPr/>
          <a:lstStyle/>
          <a:p>
            <a:r>
              <a:rPr lang="en-US"/>
              <a:t>Dark blue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F432EF5A-5077-DE47-8F39-FD70BBFE24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11D2D9-F7E2-4C44-AA79-F635056C3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138046-A48D-4949-99B3-D5EDBA61E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87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_slide_terrraco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0332"/>
          </a:xfrm>
        </p:spPr>
        <p:txBody>
          <a:bodyPr/>
          <a:lstStyle/>
          <a:p>
            <a:r>
              <a:rPr lang="en-US"/>
              <a:t>Terracotta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F432EF5A-5077-DE47-8F39-FD70BBFE24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11D2D9-F7E2-4C44-AA79-F635056C3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560916-2D8B-B34C-AE9B-3F7E11F8A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1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_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0332"/>
          </a:xfrm>
        </p:spPr>
        <p:txBody>
          <a:bodyPr/>
          <a:lstStyle/>
          <a:p>
            <a:r>
              <a:rPr lang="en-US"/>
              <a:t>Green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F432EF5A-5077-DE47-8F39-FD70BBFE24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11D2D9-F7E2-4C44-AA79-F635056C3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E2637-C3F3-D44E-9EB3-4B9CD494B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_slid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0332"/>
          </a:xfrm>
        </p:spPr>
        <p:txBody>
          <a:bodyPr/>
          <a:lstStyle/>
          <a:p>
            <a:r>
              <a:rPr lang="en-US"/>
              <a:t>Yellow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F432EF5A-5077-DE47-8F39-FD70BBFE24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11D2D9-F7E2-4C44-AA79-F635056C3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ABDFB4-C465-B24E-83DB-693D7A742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8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8958"/>
          </a:xfrm>
        </p:spPr>
        <p:txBody>
          <a:bodyPr/>
          <a:lstStyle/>
          <a:p>
            <a:r>
              <a:rPr lang="en-US"/>
              <a:t>Standard text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C86CF-4BD6-9649-9065-1234A62DEB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1638300"/>
            <a:ext cx="102870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CC797C-A265-EA4E-A672-54664BBEA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91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2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0332"/>
          </a:xfrm>
        </p:spPr>
        <p:txBody>
          <a:bodyPr/>
          <a:lstStyle/>
          <a:p>
            <a:r>
              <a:rPr lang="en-US"/>
              <a:t>2 image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45F4BE4-B678-3C4B-94E7-0B10ACE4BE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499" y="4000500"/>
            <a:ext cx="495300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6BE5D73-7DA4-744C-A4E2-984D3C5838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499" y="4448407"/>
            <a:ext cx="4953001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14DEACC6-374D-C647-9B15-F8E9CE96C60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499" y="1638300"/>
            <a:ext cx="4953001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BE3F3A6-9F8A-0F44-B21E-5606C7CACF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0853" y="4000500"/>
            <a:ext cx="495300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25E974D-83FB-E542-B7F3-EE82F6CDFB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0853" y="4448407"/>
            <a:ext cx="4953001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50CED8-7254-FD4F-BC00-F1754C37BD3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90853" y="1638300"/>
            <a:ext cx="4953001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433757-CBF1-FD47-9394-DE9FD088B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C651B-6CA7-A248-A439-D70A9008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>
                <a:solidFill>
                  <a:schemeClr val="accent6"/>
                </a:solidFill>
              </a:rPr>
              <a:t>Data Axle. |. </a:t>
            </a:r>
            <a:fld id="{9281F164-D6AE-0E4E-A74D-95683EF9B84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E1218B-3702-B74C-ADA9-3E5740104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638300"/>
            <a:ext cx="6286500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400" b="0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Minimal presentation title with carryover lines plus presenter info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7AB33E-216E-A041-84F8-F3ADE55E2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4000500"/>
            <a:ext cx="4953000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0917E35-8731-BF41-9DB6-A432950B70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459850"/>
            <a:ext cx="4953000" cy="3048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43AF40B-0627-3149-8716-3D7BA097BCB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0000" y="0"/>
            <a:ext cx="45720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991778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2_images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91706"/>
          </a:xfrm>
        </p:spPr>
        <p:txBody>
          <a:bodyPr/>
          <a:lstStyle/>
          <a:p>
            <a:r>
              <a:rPr lang="en-US"/>
              <a:t>2 image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14DEACC6-374D-C647-9B15-F8E9CE96C60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499" y="1638300"/>
            <a:ext cx="4953001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D18B330-24C1-5D4E-8FB3-91477D96091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90853" y="1638300"/>
            <a:ext cx="4953001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4B9D7E-8465-F34F-A2FB-888C9E6A9D31}"/>
              </a:ext>
            </a:extLst>
          </p:cNvPr>
          <p:cNvSpPr/>
          <p:nvPr userDrawn="1"/>
        </p:nvSpPr>
        <p:spPr>
          <a:xfrm>
            <a:off x="952500" y="3695700"/>
            <a:ext cx="4953000" cy="146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072DD1-A6A5-0549-8302-C09E96971257}"/>
              </a:ext>
            </a:extLst>
          </p:cNvPr>
          <p:cNvSpPr/>
          <p:nvPr userDrawn="1"/>
        </p:nvSpPr>
        <p:spPr>
          <a:xfrm>
            <a:off x="6290854" y="3695700"/>
            <a:ext cx="4953000" cy="146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8D5E194-8F65-D146-AB26-E1B681BC65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499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3785C8F-E239-EE45-A5F8-D2EBD0A17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499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E7D85F0-9CF8-0044-98FB-6A165C7579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6500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EB4837D-4CBB-044E-AA3A-3C86B3FEA5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6500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97AC89-54D2-214F-920B-1CE6800DA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2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2_images_blu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C915-42D3-7C44-A7D6-21B5F6A0F4AD}"/>
              </a:ext>
            </a:extLst>
          </p:cNvPr>
          <p:cNvSpPr/>
          <p:nvPr userDrawn="1"/>
        </p:nvSpPr>
        <p:spPr>
          <a:xfrm>
            <a:off x="952500" y="3695700"/>
            <a:ext cx="4953000" cy="1469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0332"/>
          </a:xfrm>
        </p:spPr>
        <p:txBody>
          <a:bodyPr/>
          <a:lstStyle/>
          <a:p>
            <a:r>
              <a:rPr lang="en-US"/>
              <a:t>2 image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45F4BE4-B678-3C4B-94E7-0B10ACE4BE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499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6BE5D73-7DA4-744C-A4E2-984D3C5838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499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F57CAC-576A-244F-BB15-594F6A230B8D}"/>
              </a:ext>
            </a:extLst>
          </p:cNvPr>
          <p:cNvSpPr/>
          <p:nvPr userDrawn="1"/>
        </p:nvSpPr>
        <p:spPr>
          <a:xfrm>
            <a:off x="6290854" y="3695700"/>
            <a:ext cx="4953000" cy="146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BB88811-9925-0043-B681-6997E2FEF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6500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704AE4B-6F9E-E542-8C7D-8D754D9AFA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6500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580FF317-72EC-3D4B-A7DE-D7528F3EB6A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500" y="1638300"/>
            <a:ext cx="4953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969A7C9-C991-204E-9C62-92612C0EEBB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86500" y="1638300"/>
            <a:ext cx="4953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E2BAC1-F203-5F4A-A3C9-5D9899B32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1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2_images_yellow_terraco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0332"/>
          </a:xfrm>
        </p:spPr>
        <p:txBody>
          <a:bodyPr/>
          <a:lstStyle/>
          <a:p>
            <a:r>
              <a:rPr lang="en-US"/>
              <a:t>2 image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14DEACC6-374D-C647-9B15-F8E9CE96C60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500" y="1638300"/>
            <a:ext cx="4953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D18B330-24C1-5D4E-8FB3-91477D96091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86500" y="1638300"/>
            <a:ext cx="4953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9D247BB-5ABA-204B-99A4-5F60B0F8D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499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4C83A77-5A0A-064E-90A1-DCD630F4A8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499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15B2E39-0282-254F-A7E1-9A309A99AE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6500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3B7C45-548A-5D43-935E-33C1C8FFEF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6500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3F8477-92A8-ED45-877D-BAA6A7E59BFB}"/>
              </a:ext>
            </a:extLst>
          </p:cNvPr>
          <p:cNvSpPr/>
          <p:nvPr userDrawn="1"/>
        </p:nvSpPr>
        <p:spPr>
          <a:xfrm>
            <a:off x="952500" y="3695700"/>
            <a:ext cx="4953000" cy="1469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E7F1E5-B8C1-9847-939F-0A75FB0B93E7}"/>
              </a:ext>
            </a:extLst>
          </p:cNvPr>
          <p:cNvSpPr/>
          <p:nvPr userDrawn="1"/>
        </p:nvSpPr>
        <p:spPr>
          <a:xfrm>
            <a:off x="6290854" y="3695700"/>
            <a:ext cx="4953000" cy="1469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9A136F6-40B3-1A4B-B260-AE8E46ABD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9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_x2_images_grey_blue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0332"/>
          </a:xfrm>
        </p:spPr>
        <p:txBody>
          <a:bodyPr/>
          <a:lstStyle/>
          <a:p>
            <a:r>
              <a:rPr lang="en-US"/>
              <a:t>2 image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14DEACC6-374D-C647-9B15-F8E9CE96C60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500" y="1638300"/>
            <a:ext cx="4953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D18B330-24C1-5D4E-8FB3-91477D96091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86500" y="1638300"/>
            <a:ext cx="4953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Photo only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84A1991-7A96-A14E-B7A3-00968A6F12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499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4D1E715-AC3D-284F-8B64-FE82435911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499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894CA17-E6AE-4744-8B4D-794DA11F7E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6500" y="4000500"/>
            <a:ext cx="4953000" cy="437685"/>
          </a:xfrm>
          <a:noFill/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7EBA2F-7586-3C43-8017-1B96E7BA88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6500" y="4448407"/>
            <a:ext cx="4953000" cy="1609493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C2A7E4-512F-3D4F-B5C9-6063A000FBCC}"/>
              </a:ext>
            </a:extLst>
          </p:cNvPr>
          <p:cNvSpPr/>
          <p:nvPr userDrawn="1"/>
        </p:nvSpPr>
        <p:spPr>
          <a:xfrm>
            <a:off x="952500" y="3695700"/>
            <a:ext cx="4953000" cy="1469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2CF5FC-6BAA-D343-A8DC-A107EFBD6225}"/>
              </a:ext>
            </a:extLst>
          </p:cNvPr>
          <p:cNvSpPr/>
          <p:nvPr userDrawn="1"/>
        </p:nvSpPr>
        <p:spPr>
          <a:xfrm>
            <a:off x="6290854" y="3695700"/>
            <a:ext cx="4953000" cy="1469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A15181-D3AA-6349-BEB9-9E6C1D559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08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78464"/>
          </a:xfrm>
        </p:spPr>
        <p:txBody>
          <a:bodyPr/>
          <a:lstStyle/>
          <a:p>
            <a:r>
              <a:rPr lang="en-US"/>
              <a:t>2 text columns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45F4BE4-B678-3C4B-94E7-0B10ACE4BE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500" y="2287048"/>
            <a:ext cx="4755972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6BE5D73-7DA4-744C-A4E2-984D3C5838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500" y="2819401"/>
            <a:ext cx="4755972" cy="3238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BE3F3A6-9F8A-0F44-B21E-5606C7CACF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83530" y="2287048"/>
            <a:ext cx="4760324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25E974D-83FB-E542-B7F3-EE82F6CDFB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83530" y="2819401"/>
            <a:ext cx="4760324" cy="3238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26EB88-50DE-3548-86A3-B4365C602B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33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3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0332"/>
          </a:xfrm>
        </p:spPr>
        <p:txBody>
          <a:bodyPr/>
          <a:lstStyle/>
          <a:p>
            <a:r>
              <a:rPr lang="en-US"/>
              <a:t>3 image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585DB1-608D-CD49-A9A1-EBEAC34C72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2429" y="4000500"/>
            <a:ext cx="304707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581BD80-133C-D24F-B895-7CB0AD651A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2429" y="4448407"/>
            <a:ext cx="3047071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F3B5B7F-1060-D345-89BD-697713F4EC1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92429" y="1638300"/>
            <a:ext cx="3047071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69CFEAB-F8B2-3C4C-BF95-00B39A3DEC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929" y="4000500"/>
            <a:ext cx="304707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BE3252-4EDB-F244-8CBC-2AF4CDFB91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929" y="4448407"/>
            <a:ext cx="3047071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04496826-2C2E-1340-92AC-5BC55BB2F53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572929" y="1638300"/>
            <a:ext cx="3047071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45F4BE4-B678-3C4B-94E7-0B10ACE4BE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499" y="4000500"/>
            <a:ext cx="304707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6BE5D73-7DA4-744C-A4E2-984D3C5838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499" y="4448407"/>
            <a:ext cx="3047071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14DEACC6-374D-C647-9B15-F8E9CE96C60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499" y="1638300"/>
            <a:ext cx="3047071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53FAA8-FBBD-A246-95EB-0AC29E7BC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39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78464"/>
          </a:xfrm>
        </p:spPr>
        <p:txBody>
          <a:bodyPr/>
          <a:lstStyle/>
          <a:p>
            <a:r>
              <a:rPr lang="en-US"/>
              <a:t>3 text column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585DB1-608D-CD49-A9A1-EBEAC34C72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2429" y="2287048"/>
            <a:ext cx="304707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581BD80-133C-D24F-B895-7CB0AD651A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2429" y="2819401"/>
            <a:ext cx="3047071" cy="3238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69CFEAB-F8B2-3C4C-BF95-00B39A3DEC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929" y="2287048"/>
            <a:ext cx="304707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BE3252-4EDB-F244-8CBC-2AF4CDFB91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929" y="2819401"/>
            <a:ext cx="3047071" cy="3238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45F4BE4-B678-3C4B-94E7-0B10ACE4BE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2499" y="2287048"/>
            <a:ext cx="3047071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6BE5D73-7DA4-744C-A4E2-984D3C5838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499" y="2819401"/>
            <a:ext cx="3047071" cy="3238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9578CF-86AC-F14F-96B8-89A00A709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_x4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0332"/>
          </a:xfrm>
        </p:spPr>
        <p:txBody>
          <a:bodyPr/>
          <a:lstStyle/>
          <a:p>
            <a:r>
              <a:rPr lang="en-US"/>
              <a:t>4 image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7C606-7A58-D345-AEB5-9AF933EDF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4000500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7B0DF62-C1F5-084C-8A94-FBE1EBDD0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448407"/>
            <a:ext cx="2286000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47118B-7276-CE49-ABE4-2AA97021DD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52500" y="1638300"/>
            <a:ext cx="2286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2A6AE8-B212-DE45-B407-33B78D65D3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9500" y="4000500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A87668-60F6-1D48-966D-4F03C2261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9500" y="4448407"/>
            <a:ext cx="2286000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7B220CA0-CEA8-9F4D-9038-05AC1299B4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19500" y="1638300"/>
            <a:ext cx="2286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585DB1-608D-CD49-A9A1-EBEAC34C72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6500" y="4000500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581BD80-133C-D24F-B895-7CB0AD651A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6500" y="4448407"/>
            <a:ext cx="2286000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F3B5B7F-1060-D345-89BD-697713F4EC1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86500" y="1638300"/>
            <a:ext cx="2286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2EF246B-62D2-3F4D-A15E-3885C5C421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53500" y="4000500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764690-49A9-FD4E-BED6-4331DC6026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53500" y="4448407"/>
            <a:ext cx="2286000" cy="16094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Followed by regular body copy area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9CD23C59-134B-8545-9500-F6DC5DB7AC6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53500" y="1638300"/>
            <a:ext cx="2286000" cy="20574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icon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BF3386-4371-684E-98E0-CCE1C8B04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3BEB307C-97A3-1F40-AEB2-55C17C92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13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_x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69755"/>
          </a:xfrm>
        </p:spPr>
        <p:txBody>
          <a:bodyPr/>
          <a:lstStyle/>
          <a:p>
            <a:r>
              <a:rPr lang="en-US"/>
              <a:t>4 text columns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7C606-7A58-D345-AEB5-9AF933EDF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2278339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7B0DF62-C1F5-084C-8A94-FBE1EBDD0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2819401"/>
            <a:ext cx="2286000" cy="32385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Followed by regular body copy area or bullets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2A6AE8-B212-DE45-B407-33B78D65D3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9500" y="2278339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A87668-60F6-1D48-966D-4F03C2261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9500" y="2819401"/>
            <a:ext cx="2286000" cy="32385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Followed by regular body copy area or bullets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4585DB1-608D-CD49-A9A1-EBEAC34C72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6500" y="2278339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581BD80-133C-D24F-B895-7CB0AD651A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6500" y="2819401"/>
            <a:ext cx="2286000" cy="32385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Followed by regular body copy area or bullets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2EF246B-62D2-3F4D-A15E-3885C5C421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53500" y="2278339"/>
            <a:ext cx="2286000" cy="437685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Bold title if needed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764690-49A9-FD4E-BED6-4331DC6026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53500" y="2819401"/>
            <a:ext cx="2286000" cy="32385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Followed by regular body copy area or bullets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5DB81F-8934-1149-8E5F-9A69B3990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62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x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6975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Image grid (small) with full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C740DC-D61E-5B47-B29A-5C0104D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2500" y="1638300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59A7D484-6AD8-1844-B960-F93251AD66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15186" y="1638300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FEDF9AA-1088-594F-B671-EBDAD341F5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6500" y="1638300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678C45A3-7188-7B4E-A981-1787853B8E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57814" y="1638300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41564D49-7F19-5E44-84C4-C6C5555154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52500" y="4005855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57AEBF-B4A3-254A-B142-2FAB157DD0F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615186" y="4005855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2CBB78E9-039E-CF46-B9A0-6BA45D525B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86500" y="4005855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531699DD-0F4F-A146-A5E6-45683163B9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57814" y="4005855"/>
            <a:ext cx="2286000" cy="2057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3480F0A-840F-7942-9EBE-AC480DB576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8821D8-BC84-B449-A448-BC6146B43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right_long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E0CF8-3E8A-0946-AE8B-D0789056D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457199"/>
            <a:ext cx="6286500" cy="9834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Two line title, sub title, and image to right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33214-0BC4-CE4B-AAD6-23F389C7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0BC20B-9F7E-C741-A26E-7D000D940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514600"/>
            <a:ext cx="6286500" cy="35433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21A4133-4E2A-FE42-9BC3-70E2C61C54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0000" y="0"/>
            <a:ext cx="45720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187EAD-D7E6-284B-A289-23AEC3CBA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1638300"/>
            <a:ext cx="6286500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47AE33-7226-F248-B2F2-7BD2274D83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7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_x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6975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Image grid (large) with full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C740DC-D61E-5B47-B29A-5C0104D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25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3480F0A-840F-7942-9EBE-AC480DB576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206E40A-FA9F-1148-941C-3E498DBDF8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860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47E4E98-0FEB-1C4E-85F5-8A407FD1447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25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22DE589D-C3B6-6648-95D3-A74909AC37F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2860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79B76688-A671-A343-A62B-56BF2FADE3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25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3B45ECA-B5B6-464B-80E5-7F9119A4C6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860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76999680-DFBE-1E4C-9518-24978347B3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525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425674A7-EB56-024F-B0DC-EFA0B315D5B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2860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E500A766-8F2A-4141-B13D-AA8C1B92085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195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2FCD8BB3-25D5-F54C-AB0E-6D87762F4B2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530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0612E57D-148B-DA44-9FF7-9F2DD3DA3D9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195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613AC43-9C7A-B640-95E6-94C24FFE47F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9530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A9731C5-BAD3-6A4A-A84C-B1F2EEA62D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195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87C9067F-3770-7E4E-A25B-67E69330826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530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A9344D3C-7DA9-4D4F-8B9A-82183984CE1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195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7571098D-585A-344A-A65C-3E9B3181AEA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9530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209A500D-AFFB-7B47-9A9E-81680FAA1FF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2865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7E58AFA7-4769-8240-80CC-C522CC533E2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6200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554EE1ED-9EE9-7546-B949-D4FFB8D8640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865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B09F7BE-BBFF-7F4A-A0C8-6151AF504A2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6200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6592FA12-08D5-8D49-A742-AEE6BC0AA57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2865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FDB00C99-D8D7-634B-970B-93576EFBD57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200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9A7357D8-5F50-5F4B-A3F7-606A2C001F8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865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CEFCDE8B-4ED3-1941-983D-A7C1EB55541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6200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4AD081CA-0C02-E746-B8F2-10F2F237B9B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9535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47912321-AA0F-4E43-89D9-C15A6FEC0FE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287000" y="16383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3D77DE4F-35F5-464C-B68F-90F8B2BD668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9535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B6DCCD04-3259-BA46-9FC7-68088FC2815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287000" y="28194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47D4A602-F492-9546-A6A8-D157594C5D5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9535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E70B320D-1437-1B4F-B270-22C1FC742A27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87000" y="40005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AD4BBC06-46FF-9D42-AEE7-3F6E902D3C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9535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C997AE46-3860-D043-B197-6ACE344227F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0287000" y="5181600"/>
            <a:ext cx="952500" cy="8763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image or logo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CD946B6-17F0-9F44-A462-89647ABCE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03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8958"/>
          </a:xfrm>
        </p:spPr>
        <p:txBody>
          <a:bodyPr/>
          <a:lstStyle/>
          <a:p>
            <a:r>
              <a:rPr lang="en-US"/>
              <a:t>Light graph w/ full width title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F5C1275-A4B9-FB4A-AC14-EF9E38502E4B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52500" y="1333499"/>
            <a:ext cx="10287000" cy="472440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chart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29D23-FFCE-844D-A833-6A5A2DB56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8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light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94169A-6853-4748-BE44-7C94B85A469E}"/>
              </a:ext>
            </a:extLst>
          </p:cNvPr>
          <p:cNvSpPr/>
          <p:nvPr userDrawn="1"/>
        </p:nvSpPr>
        <p:spPr>
          <a:xfrm>
            <a:off x="0" y="1333500"/>
            <a:ext cx="12192000" cy="472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8958"/>
          </a:xfrm>
        </p:spPr>
        <p:txBody>
          <a:bodyPr/>
          <a:lstStyle/>
          <a:p>
            <a:r>
              <a:rPr lang="en-US"/>
              <a:t>Light graph w/ full width title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F5C1275-A4B9-FB4A-AC14-EF9E38502E4B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52500" y="1333499"/>
            <a:ext cx="10287000" cy="472440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chart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C5DAB9-EA05-1941-A5BC-995856EA45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91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94169A-6853-4748-BE44-7C94B85A469E}"/>
              </a:ext>
            </a:extLst>
          </p:cNvPr>
          <p:cNvSpPr/>
          <p:nvPr userDrawn="1"/>
        </p:nvSpPr>
        <p:spPr>
          <a:xfrm>
            <a:off x="0" y="1333500"/>
            <a:ext cx="12192000" cy="4724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508958"/>
          </a:xfrm>
        </p:spPr>
        <p:txBody>
          <a:bodyPr/>
          <a:lstStyle/>
          <a:p>
            <a:r>
              <a:rPr lang="en-US"/>
              <a:t>Dark graph w/ full width title</a:t>
            </a:r>
          </a:p>
        </p:txBody>
      </p:sp>
      <p:sp>
        <p:nvSpPr>
          <p:cNvPr id="9" name="Chart Placeholder 2">
            <a:extLst>
              <a:ext uri="{FF2B5EF4-FFF2-40B4-BE49-F238E27FC236}">
                <a16:creationId xmlns:a16="http://schemas.microsoft.com/office/drawing/2014/main" id="{267559D1-9566-8445-BA5F-0031F7B9503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52500" y="1333499"/>
            <a:ext cx="10287000" cy="472440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chart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B87E93-78AB-E04E-8D23-BAD9C994C0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0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9170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Blank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CA243-47D4-204C-B44C-AE468AF8D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06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no_title_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CA243-47D4-204C-B44C-AE468AF8D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2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68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right_shor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E0CF8-3E8A-0946-AE8B-D0789056D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457200"/>
            <a:ext cx="6286500" cy="500332"/>
          </a:xfrm>
        </p:spPr>
        <p:txBody>
          <a:bodyPr/>
          <a:lstStyle/>
          <a:p>
            <a:r>
              <a:rPr lang="en-US"/>
              <a:t>Short title &amp; image right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33214-0BC4-CE4B-AAD6-23F389C7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0BC20B-9F7E-C741-A26E-7D000D940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1638300"/>
            <a:ext cx="6286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21A4133-4E2A-FE42-9BC3-70E2C61C54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0000" y="0"/>
            <a:ext cx="45720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187EAD-D7E6-284B-A289-23AEC3CBA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62865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98ADA5-6A68-9F46-9711-F5119495E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0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left_long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BCB1E-2D34-7845-84E5-5015EE1D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091BA759-BC50-034D-A606-9C2264C0D2D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619501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053F54-6F3E-F44C-83E1-7C6DA429C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457200"/>
            <a:ext cx="6286500" cy="8763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Two line title, sub title, and image to left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A1162D6-57A2-A141-A558-7B0D2DC8CE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3000" y="2514600"/>
            <a:ext cx="6286500" cy="35433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B54CCE8-A0D0-714E-9181-68411C9080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9" y="1638300"/>
            <a:ext cx="6286501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9C47CC-1E27-8047-8668-B4AA5025A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left_shor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BCB1E-2D34-7845-84E5-5015EE1D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9FEB38-C147-E74D-8C38-759EFE5B9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457200"/>
            <a:ext cx="6286500" cy="508958"/>
          </a:xfrm>
        </p:spPr>
        <p:txBody>
          <a:bodyPr/>
          <a:lstStyle/>
          <a:p>
            <a:r>
              <a:rPr lang="en-US"/>
              <a:t>Short title &amp; image left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111686-F00A-D04E-A4F6-B144FA89D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3000" y="1638300"/>
            <a:ext cx="6286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091BA759-BC50-034D-A606-9C2264C0D2D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619501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BF20A3-818A-3043-A21A-FA54798AC2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9" y="1030332"/>
            <a:ext cx="6286501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E27B3-7A4D-CC4A-A1C4-66AAE060A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999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2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left_minimal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AFF98D1-B28E-4E42-AD73-783AF9625E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865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0" y="1638300"/>
            <a:ext cx="4000499" cy="8763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Image left layout with minimal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00" y="2827763"/>
            <a:ext cx="4000500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56FC8AF-B0D3-D849-8834-DBFD80BD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2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AC9662-B4CE-D248-8B35-A8999864E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9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AFF98D1-B28E-4E42-AD73-783AF9625E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865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Optional divider image</a:t>
            </a:r>
          </a:p>
          <a:p>
            <a:r>
              <a:rPr lang="en-US"/>
              <a:t>(if no image, type position may need to be adjusted)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0" y="2822701"/>
            <a:ext cx="4000499" cy="8763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Image left divider with minimal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00" y="4000500"/>
            <a:ext cx="4000500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245038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75225D-4462-2141-8CBB-D16B5AB06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57200"/>
            <a:ext cx="10287000" cy="876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24014-8212-3B41-8B64-266A2426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514600"/>
            <a:ext cx="10287000" cy="3475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D4996-A29F-7D42-9CFE-09536D77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1" y="6356350"/>
            <a:ext cx="24002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7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49" r:id="rId2"/>
    <p:sldLayoutId id="2147483662" r:id="rId3"/>
    <p:sldLayoutId id="2147483661" r:id="rId4"/>
    <p:sldLayoutId id="2147483663" r:id="rId5"/>
    <p:sldLayoutId id="2147483664" r:id="rId6"/>
    <p:sldLayoutId id="2147483651" r:id="rId7"/>
    <p:sldLayoutId id="2147483657" r:id="rId8"/>
    <p:sldLayoutId id="2147483685" r:id="rId9"/>
    <p:sldLayoutId id="2147483686" r:id="rId10"/>
    <p:sldLayoutId id="2147483690" r:id="rId11"/>
    <p:sldLayoutId id="2147483691" r:id="rId12"/>
    <p:sldLayoutId id="2147483693" r:id="rId13"/>
    <p:sldLayoutId id="2147483694" r:id="rId14"/>
    <p:sldLayoutId id="2147483696" r:id="rId15"/>
    <p:sldLayoutId id="2147483697" r:id="rId16"/>
    <p:sldLayoutId id="2147483653" r:id="rId17"/>
    <p:sldLayoutId id="2147483656" r:id="rId18"/>
    <p:sldLayoutId id="2147483665" r:id="rId19"/>
    <p:sldLayoutId id="2147483658" r:id="rId20"/>
    <p:sldLayoutId id="2147483677" r:id="rId21"/>
    <p:sldLayoutId id="2147483678" r:id="rId22"/>
    <p:sldLayoutId id="2147483679" r:id="rId23"/>
    <p:sldLayoutId id="2147483680" r:id="rId24"/>
    <p:sldLayoutId id="2147483704" r:id="rId25"/>
    <p:sldLayoutId id="2147483705" r:id="rId26"/>
    <p:sldLayoutId id="2147483706" r:id="rId27"/>
    <p:sldLayoutId id="2147483676" r:id="rId28"/>
    <p:sldLayoutId id="2147483674" r:id="rId29"/>
    <p:sldLayoutId id="2147483681" r:id="rId30"/>
    <p:sldLayoutId id="2147483684" r:id="rId31"/>
    <p:sldLayoutId id="2147483683" r:id="rId32"/>
    <p:sldLayoutId id="2147483707" r:id="rId33"/>
    <p:sldLayoutId id="2147483675" r:id="rId34"/>
    <p:sldLayoutId id="2147483667" r:id="rId35"/>
    <p:sldLayoutId id="2147483672" r:id="rId36"/>
    <p:sldLayoutId id="2147483666" r:id="rId37"/>
    <p:sldLayoutId id="2147483673" r:id="rId38"/>
    <p:sldLayoutId id="2147483698" r:id="rId39"/>
    <p:sldLayoutId id="2147483699" r:id="rId40"/>
    <p:sldLayoutId id="2147483703" r:id="rId41"/>
    <p:sldLayoutId id="2147483701" r:id="rId42"/>
    <p:sldLayoutId id="2147483702" r:id="rId43"/>
    <p:sldLayoutId id="2147483682" r:id="rId44"/>
    <p:sldLayoutId id="2147483708" r:id="rId45"/>
    <p:sldLayoutId id="2147483709" r:id="rId4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3120" userDrawn="1">
          <p15:clr>
            <a:srgbClr val="F26B43"/>
          </p15:clr>
        </p15:guide>
        <p15:guide id="4" pos="3720" userDrawn="1">
          <p15:clr>
            <a:srgbClr val="F26B43"/>
          </p15:clr>
        </p15:guide>
        <p15:guide id="5" pos="4560" userDrawn="1">
          <p15:clr>
            <a:srgbClr val="F26B43"/>
          </p15:clr>
        </p15:guide>
        <p15:guide id="6" pos="4800" userDrawn="1">
          <p15:clr>
            <a:srgbClr val="F26B43"/>
          </p15:clr>
        </p15:guide>
        <p15:guide id="7" pos="5400" userDrawn="1">
          <p15:clr>
            <a:srgbClr val="F26B43"/>
          </p15:clr>
        </p15:guide>
        <p15:guide id="8" pos="5640" userDrawn="1">
          <p15:clr>
            <a:srgbClr val="F26B43"/>
          </p15:clr>
        </p15:guide>
        <p15:guide id="9" pos="6240" userDrawn="1">
          <p15:clr>
            <a:srgbClr val="F26B43"/>
          </p15:clr>
        </p15:guide>
        <p15:guide id="10" pos="6480" userDrawn="1">
          <p15:clr>
            <a:srgbClr val="F26B43"/>
          </p15:clr>
        </p15:guide>
        <p15:guide id="11" pos="7080" userDrawn="1">
          <p15:clr>
            <a:srgbClr val="F26B43"/>
          </p15:clr>
        </p15:guide>
        <p15:guide id="12" pos="1440" userDrawn="1">
          <p15:clr>
            <a:srgbClr val="F26B43"/>
          </p15:clr>
        </p15:guide>
        <p15:guide id="13" pos="2040" userDrawn="1">
          <p15:clr>
            <a:srgbClr val="F26B43"/>
          </p15:clr>
        </p15:guide>
        <p15:guide id="14" pos="2280" userDrawn="1">
          <p15:clr>
            <a:srgbClr val="F26B43"/>
          </p15:clr>
        </p15:guide>
        <p15:guide id="15" pos="2880" userDrawn="1">
          <p15:clr>
            <a:srgbClr val="F26B43"/>
          </p15:clr>
        </p15:guide>
        <p15:guide id="16" pos="600" userDrawn="1">
          <p15:clr>
            <a:srgbClr val="F26B43"/>
          </p15:clr>
        </p15:guide>
        <p15:guide id="17" pos="1200" userDrawn="1">
          <p15:clr>
            <a:srgbClr val="F26B43"/>
          </p15:clr>
        </p15:guide>
        <p15:guide id="18" orient="horz" pos="1032" userDrawn="1">
          <p15:clr>
            <a:srgbClr val="F26B43"/>
          </p15:clr>
        </p15:guide>
        <p15:guide id="19" orient="horz" pos="1584" userDrawn="1">
          <p15:clr>
            <a:srgbClr val="F26B43"/>
          </p15:clr>
        </p15:guide>
        <p15:guide id="20" orient="horz" pos="1776" userDrawn="1">
          <p15:clr>
            <a:srgbClr val="F26B43"/>
          </p15:clr>
        </p15:guide>
        <p15:guide id="21" orient="horz" pos="2328" userDrawn="1">
          <p15:clr>
            <a:srgbClr val="F26B43"/>
          </p15:clr>
        </p15:guide>
        <p15:guide id="22" orient="horz" pos="2520" userDrawn="1">
          <p15:clr>
            <a:srgbClr val="F26B43"/>
          </p15:clr>
        </p15:guide>
        <p15:guide id="23" orient="horz" pos="840" userDrawn="1">
          <p15:clr>
            <a:srgbClr val="F26B43"/>
          </p15:clr>
        </p15:guide>
        <p15:guide id="24" orient="horz" pos="288" userDrawn="1">
          <p15:clr>
            <a:srgbClr val="F26B43"/>
          </p15:clr>
        </p15:guide>
        <p15:guide id="25" orient="horz" pos="3072" userDrawn="1">
          <p15:clr>
            <a:srgbClr val="F26B43"/>
          </p15:clr>
        </p15:guide>
        <p15:guide id="26" orient="horz" pos="3264" userDrawn="1">
          <p15:clr>
            <a:srgbClr val="F26B43"/>
          </p15:clr>
        </p15:guide>
        <p15:guide id="27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9.xml"/><Relationship Id="rId18" Type="http://schemas.openxmlformats.org/officeDocument/2006/relationships/customXml" Target="../ink/ink13.xml"/><Relationship Id="rId3" Type="http://schemas.openxmlformats.org/officeDocument/2006/relationships/customXml" Target="../ink/ink1.xml"/><Relationship Id="rId21" Type="http://schemas.openxmlformats.org/officeDocument/2006/relationships/customXml" Target="../ink/ink16.xml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customXml" Target="../ink/ink12.xml"/><Relationship Id="rId2" Type="http://schemas.openxmlformats.org/officeDocument/2006/relationships/image" Target="../media/image15.jpeg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image" Target="../media/image18.png"/><Relationship Id="rId23" Type="http://schemas.openxmlformats.org/officeDocument/2006/relationships/customXml" Target="../ink/ink18.xml"/><Relationship Id="rId10" Type="http://schemas.openxmlformats.org/officeDocument/2006/relationships/customXml" Target="../ink/ink6.xml"/><Relationship Id="rId19" Type="http://schemas.openxmlformats.org/officeDocument/2006/relationships/customXml" Target="../ink/ink14.xml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customXml" Target="../ink/ink10.xml"/><Relationship Id="rId22" Type="http://schemas.openxmlformats.org/officeDocument/2006/relationships/customXml" Target="../ink/ink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6rdGva14K64zYlfehx6rV9dJLyzxdBo7gs_Vt6niOLM/edit?usp=sharing" TargetMode="Externa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preview.4at5.net/email_domains/mar/0001/mar_0001.html" TargetMode="External"/><Relationship Id="rId7" Type="http://schemas.openxmlformats.org/officeDocument/2006/relationships/customXml" Target="../ink/ink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0.xml"/><Relationship Id="rId5" Type="http://schemas.openxmlformats.org/officeDocument/2006/relationships/image" Target="../media/image16.png"/><Relationship Id="rId4" Type="http://schemas.openxmlformats.org/officeDocument/2006/relationships/customXml" Target="../ink/ink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A group of palm trees next to a pool of water&#10;&#10;Description automatically generated">
            <a:extLst>
              <a:ext uri="{FF2B5EF4-FFF2-40B4-BE49-F238E27FC236}">
                <a16:creationId xmlns:a16="http://schemas.microsoft.com/office/drawing/2014/main" id="{35722549-C43A-4B6D-8885-9B49A624AE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22139" b="2213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79440-EAFC-FD4F-84E6-95B91017B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499" y="5181600"/>
            <a:ext cx="6721515" cy="678656"/>
          </a:xfrm>
        </p:spPr>
        <p:txBody>
          <a:bodyPr/>
          <a:lstStyle/>
          <a:p>
            <a:r>
              <a:rPr lang="en-US"/>
              <a:t>Marriott EMEA &amp; Data Axle 2021 Planning &amp; Process Session</a:t>
            </a:r>
          </a:p>
          <a:p>
            <a:r>
              <a:rPr lang="en-US"/>
              <a:t>January ‘21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EFDDE44-78AC-427A-ADF3-95A68ECB47D4}"/>
                  </a:ext>
                </a:extLst>
              </p14:cNvPr>
              <p14:cNvContentPartPr/>
              <p14:nvPr/>
            </p14:nvContentPartPr>
            <p14:xfrm>
              <a:off x="8252297" y="2010382"/>
              <a:ext cx="19050" cy="1905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EFDDE44-78AC-427A-ADF3-95A68ECB47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9797" y="1057882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B1FA7D-4C95-4CB9-B53C-7A916273A9C9}"/>
                  </a:ext>
                </a:extLst>
              </p14:cNvPr>
              <p14:cNvContentPartPr/>
              <p14:nvPr/>
            </p14:nvContentPartPr>
            <p14:xfrm>
              <a:off x="6355404" y="2253574"/>
              <a:ext cx="19050" cy="1905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B1FA7D-4C95-4CB9-B53C-7A916273A9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2904" y="1301074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73C641-02D4-476E-AE5F-21075971FA5A}"/>
                  </a:ext>
                </a:extLst>
              </p14:cNvPr>
              <p14:cNvContentPartPr/>
              <p14:nvPr/>
            </p14:nvContentPartPr>
            <p14:xfrm>
              <a:off x="5496127" y="2642680"/>
              <a:ext cx="19050" cy="1905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D73C641-02D4-476E-AE5F-21075971FA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3627" y="169018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CBEE201-644D-4A3B-9457-0F6497381957}"/>
                  </a:ext>
                </a:extLst>
              </p14:cNvPr>
              <p14:cNvContentPartPr/>
              <p14:nvPr/>
            </p14:nvContentPartPr>
            <p14:xfrm>
              <a:off x="5496127" y="2642680"/>
              <a:ext cx="19050" cy="1905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CBEE201-644D-4A3B-9457-0F64973819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3627" y="169018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743E999-6365-4448-A265-2E4DFED26345}"/>
                  </a:ext>
                </a:extLst>
              </p14:cNvPr>
              <p14:cNvContentPartPr/>
              <p14:nvPr/>
            </p14:nvContentPartPr>
            <p14:xfrm>
              <a:off x="7295744" y="1069128"/>
              <a:ext cx="19050" cy="1905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743E999-6365-4448-A265-2E4DFED263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05244" y="751628"/>
                <a:ext cx="396240" cy="647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A3AE71-1261-41A6-BF44-13446E0D1FDD}"/>
                  </a:ext>
                </a:extLst>
              </p14:cNvPr>
              <p14:cNvContentPartPr/>
              <p14:nvPr/>
            </p14:nvContentPartPr>
            <p14:xfrm>
              <a:off x="9354765" y="3761361"/>
              <a:ext cx="19050" cy="1905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3A3AE71-1261-41A6-BF44-13446E0D1F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02265" y="2808861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5873E1-EC80-4899-A7A9-DDB977112807}"/>
                  </a:ext>
                </a:extLst>
              </p14:cNvPr>
              <p14:cNvContentPartPr/>
              <p14:nvPr/>
            </p14:nvContentPartPr>
            <p14:xfrm>
              <a:off x="8122595" y="2237361"/>
              <a:ext cx="19050" cy="1905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5873E1-EC80-4899-A7A9-DDB9771128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0095" y="1284861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F99EE1-D4C5-4F0E-AF5A-C61CB32BE0B7}"/>
                  </a:ext>
                </a:extLst>
              </p14:cNvPr>
              <p14:cNvContentPartPr/>
              <p14:nvPr/>
            </p14:nvContentPartPr>
            <p14:xfrm>
              <a:off x="8122595" y="2237361"/>
              <a:ext cx="19050" cy="1905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F99EE1-D4C5-4F0E-AF5A-C61CB32BE0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0095" y="1284861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7E2BA4A-CA73-4AAE-91E0-EFC5653D657B}"/>
                  </a:ext>
                </a:extLst>
              </p14:cNvPr>
              <p14:cNvContentPartPr/>
              <p14:nvPr/>
            </p14:nvContentPartPr>
            <p14:xfrm>
              <a:off x="2221148" y="1426723"/>
              <a:ext cx="19049" cy="19049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7E2BA4A-CA73-4AAE-91E0-EFC5653D65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8698" y="474273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FAFD73E-49F7-4DEE-BBCF-C8C3A0931115}"/>
                  </a:ext>
                </a:extLst>
              </p14:cNvPr>
              <p14:cNvContentPartPr/>
              <p14:nvPr/>
            </p14:nvContentPartPr>
            <p14:xfrm>
              <a:off x="8906351" y="2476854"/>
              <a:ext cx="28574" cy="552449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FAFD73E-49F7-4DEE-BBCF-C8C3A09311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87302" y="2458941"/>
                <a:ext cx="66292" cy="587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ACF2D22-8F89-468C-A6EC-3EF565BA6624}"/>
                  </a:ext>
                </a:extLst>
              </p14:cNvPr>
              <p14:cNvContentPartPr/>
              <p14:nvPr/>
            </p14:nvContentPartPr>
            <p14:xfrm>
              <a:off x="8900808" y="2480553"/>
              <a:ext cx="19049" cy="19049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ACF2D22-8F89-468C-A6EC-3EF565BA66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8358" y="1528103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679CB91-57D1-47A9-9F89-EFBA29BE1D7A}"/>
                  </a:ext>
                </a:extLst>
              </p14:cNvPr>
              <p14:cNvContentPartPr/>
              <p14:nvPr/>
            </p14:nvContentPartPr>
            <p14:xfrm>
              <a:off x="13456595" y="4669276"/>
              <a:ext cx="19049" cy="19049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679CB91-57D1-47A9-9F89-EFBA29BE1D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04145" y="3716826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BD912C-10ED-4DE6-9518-5E0CC8D19897}"/>
                  </a:ext>
                </a:extLst>
              </p14:cNvPr>
              <p14:cNvContentPartPr/>
              <p14:nvPr/>
            </p14:nvContentPartPr>
            <p14:xfrm>
              <a:off x="7701063" y="3323617"/>
              <a:ext cx="19049" cy="19049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BD912C-10ED-4DE6-9518-5E0CC8D198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8613" y="237116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4EAC847-DFA9-4813-9925-22AFB2BA6564}"/>
                  </a:ext>
                </a:extLst>
              </p14:cNvPr>
              <p14:cNvContentPartPr/>
              <p14:nvPr/>
            </p14:nvContentPartPr>
            <p14:xfrm>
              <a:off x="4863829" y="3210127"/>
              <a:ext cx="19049" cy="19049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4EAC847-DFA9-4813-9925-22AFB2BA65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1379" y="225767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5EF983-ACE1-445A-B9BE-268137FB4355}"/>
                  </a:ext>
                </a:extLst>
              </p14:cNvPr>
              <p14:cNvContentPartPr/>
              <p14:nvPr/>
            </p14:nvContentPartPr>
            <p14:xfrm>
              <a:off x="4863829" y="3210127"/>
              <a:ext cx="19049" cy="19049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5EF983-ACE1-445A-B9BE-268137FB43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1379" y="225767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69281EF-A329-45C3-AFEC-B368909A1AF1}"/>
                  </a:ext>
                </a:extLst>
              </p14:cNvPr>
              <p14:cNvContentPartPr/>
              <p14:nvPr/>
            </p14:nvContentPartPr>
            <p14:xfrm>
              <a:off x="7474085" y="988978"/>
              <a:ext cx="19049" cy="19049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69281EF-A329-45C3-AFEC-B368909A1A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1635" y="36528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9B5A107-3F13-485E-9B37-F4A166C2A311}"/>
                  </a:ext>
                </a:extLst>
              </p14:cNvPr>
              <p14:cNvContentPartPr/>
              <p14:nvPr/>
            </p14:nvContentPartPr>
            <p14:xfrm>
              <a:off x="7328170" y="956553"/>
              <a:ext cx="19049" cy="19049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9B5A107-3F13-485E-9B37-F4A166C2A3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75720" y="4103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D82A283-5812-40F5-9288-D6AADB32EC7E}"/>
                  </a:ext>
                </a:extLst>
              </p14:cNvPr>
              <p14:cNvContentPartPr/>
              <p14:nvPr/>
            </p14:nvContentPartPr>
            <p14:xfrm>
              <a:off x="14202382" y="4490936"/>
              <a:ext cx="19049" cy="19049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D82A283-5812-40F5-9288-D6AADB32EC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49932" y="3538486"/>
                <a:ext cx="1904900" cy="1904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449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Poppins SemiBold"/>
                <a:cs typeface="Poppins SemiBold"/>
              </a:rPr>
              <a:t>Content Planning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408670" y="1638299"/>
            <a:ext cx="8953499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>
                <a:latin typeface="Roboto"/>
                <a:ea typeface="Roboto"/>
              </a:rPr>
              <a:t>Process</a:t>
            </a:r>
            <a:endParaRPr lang="en-US" b="1"/>
          </a:p>
          <a:p>
            <a:pPr marL="742950" lvl="1" indent="-285750"/>
            <a:r>
              <a:rPr lang="en-US">
                <a:latin typeface="Roboto"/>
                <a:ea typeface="Roboto"/>
              </a:rPr>
              <a:t>Visibility to current content planning document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Testing and optimization considerations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Incorporating previous learnings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Red flags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Kick off</a:t>
            </a:r>
            <a:br>
              <a:rPr lang="en-US">
                <a:latin typeface="Roboto"/>
                <a:ea typeface="Roboto"/>
              </a:rPr>
            </a:br>
            <a:endParaRPr lang="en-US">
              <a:latin typeface="Roboto"/>
              <a:ea typeface="Roboto"/>
            </a:endParaRPr>
          </a:p>
          <a:p>
            <a:pPr marL="285750" indent="-285750"/>
            <a:r>
              <a:rPr lang="en-US" b="1">
                <a:latin typeface="Roboto"/>
                <a:ea typeface="Roboto"/>
              </a:rPr>
              <a:t>Discovery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Quarterly content planning meetings </a:t>
            </a:r>
            <a:endParaRPr lang="en-US" b="1"/>
          </a:p>
          <a:p>
            <a:pPr marL="742950" lvl="1" indent="-285750"/>
            <a:r>
              <a:rPr lang="en-US">
                <a:latin typeface="Roboto"/>
                <a:ea typeface="Roboto"/>
              </a:rPr>
              <a:t>Discuss realistic timeline - </a:t>
            </a:r>
            <a:r>
              <a:rPr lang="en-US" sz="1600" i="1">
                <a:latin typeface="Roboto"/>
                <a:ea typeface="Roboto"/>
              </a:rPr>
              <a:t>2 months prior to next quarter? Is this feasible?</a:t>
            </a:r>
            <a:endParaRPr lang="en-US" sz="1600" i="1"/>
          </a:p>
          <a:p>
            <a:pPr marL="742950" lvl="1" indent="-285750"/>
            <a:r>
              <a:rPr lang="en-US">
                <a:latin typeface="Roboto"/>
                <a:ea typeface="Roboto"/>
              </a:rPr>
              <a:t>EMEA and Data Axle content brainstorm </a:t>
            </a:r>
            <a:endParaRPr lang="en-US"/>
          </a:p>
          <a:p>
            <a:pPr marL="1200150" lvl="2" indent="-285750"/>
            <a:r>
              <a:rPr lang="en-US">
                <a:latin typeface="Roboto"/>
                <a:ea typeface="Roboto"/>
              </a:rPr>
              <a:t>Internal business partner commitments</a:t>
            </a:r>
            <a:endParaRPr lang="en-US"/>
          </a:p>
          <a:p>
            <a:pPr marL="1200150" lvl="2" indent="-285750"/>
            <a:r>
              <a:rPr lang="en-US">
                <a:latin typeface="Roboto"/>
                <a:ea typeface="Roboto"/>
              </a:rPr>
              <a:t>EMEA customer communication overview</a:t>
            </a:r>
          </a:p>
          <a:p>
            <a:pPr marL="1200150" lvl="2" indent="-285750"/>
            <a:r>
              <a:rPr lang="en-US">
                <a:latin typeface="Roboto"/>
                <a:ea typeface="Roboto"/>
              </a:rPr>
              <a:t>Upcoming offers and promos</a:t>
            </a:r>
          </a:p>
          <a:p>
            <a:pPr marL="1200150" lvl="2" indent="-285750"/>
            <a:r>
              <a:rPr lang="en-US">
                <a:latin typeface="Roboto"/>
                <a:ea typeface="Roboto"/>
              </a:rPr>
              <a:t>Other content opportunities</a:t>
            </a:r>
            <a:endParaRPr lang="en-US"/>
          </a:p>
          <a:p>
            <a:pPr marL="1200150" lvl="2" indent="-285750"/>
            <a:r>
              <a:rPr lang="en-US">
                <a:latin typeface="Roboto"/>
                <a:ea typeface="Roboto"/>
              </a:rPr>
              <a:t>Learnings from other MBV campaigns</a:t>
            </a:r>
          </a:p>
          <a:p>
            <a:pPr marL="1200150" lvl="2" indent="-285750"/>
            <a:r>
              <a:rPr lang="en-US">
                <a:latin typeface="Roboto"/>
                <a:ea typeface="Roboto"/>
              </a:rPr>
              <a:t>New Epsilon functionality</a:t>
            </a:r>
          </a:p>
          <a:p>
            <a:pPr marL="457200" lvl="1" indent="0">
              <a:buNone/>
            </a:pPr>
            <a:r>
              <a:rPr lang="en-US">
                <a:latin typeface="Roboto"/>
                <a:ea typeface="Roboto"/>
              </a:rPr>
              <a:t>  </a:t>
            </a:r>
            <a:endParaRPr lang="en-US" sz="1400"/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7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AD-82B6-1A4F-AA53-83A68E23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SemiBold"/>
                <a:cs typeface="Poppins SemiBold"/>
              </a:rPr>
              <a:t>Design Planning</a:t>
            </a:r>
          </a:p>
        </p:txBody>
      </p:sp>
    </p:spTree>
    <p:extLst>
      <p:ext uri="{BB962C8B-B14F-4D97-AF65-F5344CB8AC3E}">
        <p14:creationId xmlns:p14="http://schemas.microsoft.com/office/powerpoint/2010/main" val="243082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45" y="398585"/>
            <a:ext cx="10287001" cy="491706"/>
          </a:xfrm>
        </p:spPr>
        <p:txBody>
          <a:bodyPr/>
          <a:lstStyle/>
          <a:p>
            <a:pPr algn="l"/>
            <a:r>
              <a:rPr lang="en-US">
                <a:latin typeface="Poppins SemiBold"/>
                <a:cs typeface="Poppins SemiBold"/>
              </a:rPr>
              <a:t>Design Planning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857686" y="1351086"/>
            <a:ext cx="5207975" cy="4419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>
                <a:latin typeface="Roboto"/>
                <a:ea typeface="Roboto"/>
              </a:rPr>
              <a:t>Image guidelines</a:t>
            </a:r>
            <a:endParaRPr lang="en-US"/>
          </a:p>
          <a:p>
            <a:pPr marL="1200150" lvl="2" indent="-285750"/>
            <a:r>
              <a:rPr lang="en-US">
                <a:latin typeface="Roboto"/>
                <a:ea typeface="Roboto"/>
              </a:rPr>
              <a:t>New photography direction</a:t>
            </a:r>
            <a:endParaRPr lang="en-US"/>
          </a:p>
          <a:p>
            <a:pPr marL="1657350" lvl="3"/>
            <a:r>
              <a:rPr lang="en-US">
                <a:latin typeface="Roboto"/>
                <a:ea typeface="Roboto"/>
              </a:rPr>
              <a:t>Singularly focused</a:t>
            </a:r>
          </a:p>
          <a:p>
            <a:pPr marL="1657350" lvl="3"/>
            <a:r>
              <a:rPr lang="en-US">
                <a:latin typeface="Roboto"/>
                <a:ea typeface="Roboto"/>
              </a:rPr>
              <a:t>Compositionally clean</a:t>
            </a:r>
          </a:p>
          <a:p>
            <a:pPr marL="1657350" lvl="3"/>
            <a:r>
              <a:rPr lang="en-US">
                <a:latin typeface="Roboto"/>
                <a:ea typeface="Roboto"/>
              </a:rPr>
              <a:t>Fewer, stronger colors (vibrant &amp; bold)</a:t>
            </a:r>
          </a:p>
          <a:p>
            <a:pPr marL="1657350" lvl="3"/>
            <a:r>
              <a:rPr lang="en-US">
                <a:latin typeface="Roboto"/>
                <a:ea typeface="Roboto"/>
              </a:rPr>
              <a:t>"Not all destinations are places" (Ex: F&amp;B imagery, compelling &amp; grand)</a:t>
            </a:r>
          </a:p>
          <a:p>
            <a:pPr marL="457200" lvl="1" indent="0">
              <a:buNone/>
            </a:pPr>
            <a:endParaRPr lang="en-US">
              <a:latin typeface="Roboto"/>
              <a:ea typeface="Roboto"/>
            </a:endParaRPr>
          </a:p>
          <a:p>
            <a:pPr marL="742950" lvl="1" indent="-285750"/>
            <a:r>
              <a:rPr lang="en-US">
                <a:latin typeface="Roboto"/>
                <a:ea typeface="Roboto"/>
              </a:rPr>
              <a:t>Sourcing images</a:t>
            </a:r>
          </a:p>
          <a:p>
            <a:pPr marL="1200150" lvl="2" indent="-285750"/>
            <a:r>
              <a:rPr lang="en-US">
                <a:latin typeface="Roboto"/>
                <a:ea typeface="Roboto"/>
              </a:rPr>
              <a:t>Would you still like to own this or would you like us to source images?</a:t>
            </a:r>
          </a:p>
          <a:p>
            <a:pPr marL="1200150" lvl="2" indent="-285750"/>
            <a:r>
              <a:rPr lang="en-US">
                <a:latin typeface="Roboto"/>
                <a:ea typeface="Roboto"/>
              </a:rPr>
              <a:t>If we begin sourcing, are there any additional guidelines you have in the imagery you prefer?</a:t>
            </a:r>
          </a:p>
          <a:p>
            <a:pPr marL="914400" lvl="2" indent="0">
              <a:buNone/>
            </a:pPr>
            <a:endParaRPr lang="en-US">
              <a:latin typeface="Roboto"/>
              <a:ea typeface="Roboto"/>
            </a:endParaRPr>
          </a:p>
          <a:p>
            <a:pPr marL="742950" lvl="1" indent="-285750"/>
            <a:r>
              <a:rPr lang="en-US">
                <a:latin typeface="Roboto"/>
                <a:ea typeface="Roboto"/>
              </a:rPr>
              <a:t>Create image library </a:t>
            </a:r>
          </a:p>
          <a:p>
            <a:pPr marL="1200150" lvl="2"/>
            <a:r>
              <a:rPr lang="en-US">
                <a:latin typeface="Roboto"/>
                <a:ea typeface="Roboto"/>
              </a:rPr>
              <a:t>Could be great opportunity to partner together on image sourcing</a:t>
            </a:r>
          </a:p>
          <a:p>
            <a:pPr marL="1200150" lvl="2"/>
            <a:r>
              <a:rPr lang="en-US">
                <a:latin typeface="Roboto"/>
                <a:ea typeface="Roboto"/>
              </a:rPr>
              <a:t>Each country could give us the images they'd prefer to use, will also help inform our efforts </a:t>
            </a:r>
          </a:p>
          <a:p>
            <a:pPr marL="1200150" lvl="2"/>
            <a:r>
              <a:rPr lang="en-US">
                <a:latin typeface="Roboto"/>
                <a:ea typeface="Roboto"/>
              </a:rPr>
              <a:t>All images would be approved by your team before implementing in campaigns</a:t>
            </a:r>
          </a:p>
          <a:p>
            <a:pPr marL="971550" lvl="2" indent="0">
              <a:buNone/>
            </a:pPr>
            <a:endParaRPr lang="en-US">
              <a:latin typeface="Roboto"/>
              <a:ea typeface="Roboto"/>
            </a:endParaRPr>
          </a:p>
          <a:p>
            <a:pPr marL="0" indent="0">
              <a:buNone/>
            </a:pPr>
            <a:br>
              <a:rPr lang="en-US">
                <a:latin typeface="Roboto"/>
                <a:ea typeface="Roboto"/>
              </a:rPr>
            </a:br>
            <a:endParaRPr lang="en-US">
              <a:latin typeface="Roboto"/>
              <a:ea typeface="Roboto"/>
            </a:endParaRPr>
          </a:p>
          <a:p>
            <a:pPr marL="457200" lvl="1" indent="0">
              <a:buNone/>
            </a:pPr>
            <a:endParaRPr lang="en-US">
              <a:latin typeface="Roboto"/>
              <a:ea typeface="Roboto"/>
            </a:endParaRPr>
          </a:p>
          <a:p>
            <a:pPr marL="971550" lvl="2" indent="0">
              <a:buNone/>
            </a:pPr>
            <a:endParaRPr lang="en-US">
              <a:latin typeface="Roboto"/>
              <a:ea typeface="Roboto"/>
            </a:endParaRPr>
          </a:p>
          <a:p>
            <a:pPr marL="285750" indent="-285750"/>
            <a:endParaRPr lang="en-US" b="1">
              <a:latin typeface="Roboto"/>
              <a:ea typeface="Roboto"/>
            </a:endParaRPr>
          </a:p>
          <a:p>
            <a:pPr marL="457200" lvl="1" indent="0">
              <a:buNone/>
            </a:pPr>
            <a:r>
              <a:rPr lang="en-US">
                <a:latin typeface="Roboto"/>
                <a:ea typeface="Roboto"/>
              </a:rPr>
              <a:t>  </a:t>
            </a:r>
            <a:endParaRPr lang="en-US" sz="1400"/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  <p:pic>
        <p:nvPicPr>
          <p:cNvPr id="4" name="Picture 5" descr="A group of palm trees with a building in the background&#10;&#10;Description automatically generated">
            <a:extLst>
              <a:ext uri="{FF2B5EF4-FFF2-40B4-BE49-F238E27FC236}">
                <a16:creationId xmlns:a16="http://schemas.microsoft.com/office/drawing/2014/main" id="{1BAA1C7F-DF14-4CD3-A361-6543C5EF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62" y="781934"/>
            <a:ext cx="2426677" cy="2445423"/>
          </a:xfrm>
          <a:prstGeom prst="rect">
            <a:avLst/>
          </a:prstGeom>
        </p:spPr>
      </p:pic>
      <p:pic>
        <p:nvPicPr>
          <p:cNvPr id="6" name="Picture 6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464C63D9-3822-4AD7-98D9-74865829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3" y="779211"/>
            <a:ext cx="2461847" cy="2456731"/>
          </a:xfrm>
          <a:prstGeom prst="rect">
            <a:avLst/>
          </a:prstGeom>
        </p:spPr>
      </p:pic>
      <p:pic>
        <p:nvPicPr>
          <p:cNvPr id="7" name="Picture 7" descr="A group of people on a beach&#10;&#10;Description automatically generated">
            <a:extLst>
              <a:ext uri="{FF2B5EF4-FFF2-40B4-BE49-F238E27FC236}">
                <a16:creationId xmlns:a16="http://schemas.microsoft.com/office/drawing/2014/main" id="{CAB976FE-202E-48B1-8684-6BD7EFF8E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262" y="3906529"/>
            <a:ext cx="2432539" cy="2444635"/>
          </a:xfrm>
          <a:prstGeom prst="rect">
            <a:avLst/>
          </a:prstGeom>
        </p:spPr>
      </p:pic>
      <p:pic>
        <p:nvPicPr>
          <p:cNvPr id="8" name="Picture 8" descr="A picture containing photo, person, different, food&#10;&#10;Description automatically generated">
            <a:extLst>
              <a:ext uri="{FF2B5EF4-FFF2-40B4-BE49-F238E27FC236}">
                <a16:creationId xmlns:a16="http://schemas.microsoft.com/office/drawing/2014/main" id="{78BD31E0-5693-440A-AFCD-32FF99FF8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076" y="3903784"/>
            <a:ext cx="2450124" cy="2455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B3DEA0-4032-4B3B-8A04-8B7692E4E749}"/>
              </a:ext>
            </a:extLst>
          </p:cNvPr>
          <p:cNvSpPr txBox="1"/>
          <p:nvPr/>
        </p:nvSpPr>
        <p:spPr>
          <a:xfrm>
            <a:off x="6863861" y="345831"/>
            <a:ext cx="196947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Roboto"/>
                <a:ea typeface="Roboto"/>
              </a:rPr>
              <a:t>Properties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AA024-09F0-4F12-B9DA-FC4483504839}"/>
              </a:ext>
            </a:extLst>
          </p:cNvPr>
          <p:cNvSpPr txBox="1"/>
          <p:nvPr/>
        </p:nvSpPr>
        <p:spPr>
          <a:xfrm>
            <a:off x="6482861" y="3511062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Helvetica Neue"/>
                <a:ea typeface="Roboto"/>
              </a:rPr>
              <a:t>Experiences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4B633-1BE7-49B9-9602-EF3704A310EF}"/>
              </a:ext>
            </a:extLst>
          </p:cNvPr>
          <p:cNvSpPr txBox="1"/>
          <p:nvPr/>
        </p:nvSpPr>
        <p:spPr>
          <a:xfrm>
            <a:off x="9290538" y="34583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Helvetica Neue"/>
                <a:ea typeface="Roboto"/>
              </a:rPr>
              <a:t>Destinations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E1743-0C04-47B9-AA8D-3CF3767DEA97}"/>
              </a:ext>
            </a:extLst>
          </p:cNvPr>
          <p:cNvSpPr txBox="1"/>
          <p:nvPr/>
        </p:nvSpPr>
        <p:spPr>
          <a:xfrm>
            <a:off x="9284677" y="3511062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Helvetica Neue"/>
                <a:ea typeface="Roboto"/>
              </a:rPr>
              <a:t>Food &amp; Beverage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3B69C-B294-4C36-8ED4-0334009D125B}"/>
              </a:ext>
            </a:extLst>
          </p:cNvPr>
          <p:cNvSpPr txBox="1"/>
          <p:nvPr/>
        </p:nvSpPr>
        <p:spPr>
          <a:xfrm>
            <a:off x="920262" y="98473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Roboto"/>
                <a:ea typeface="Roboto"/>
              </a:rPr>
              <a:t>Imagery</a:t>
            </a:r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8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Poppins SemiBold"/>
                <a:cs typeface="Poppins SemiBold"/>
              </a:rPr>
              <a:t>Design Planning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396947" y="1122485"/>
            <a:ext cx="8953499" cy="4419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>
              <a:latin typeface="Roboto"/>
              <a:ea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Roboto"/>
                <a:ea typeface="Roboto"/>
              </a:rPr>
              <a:t>New Branded Template</a:t>
            </a:r>
            <a:endParaRPr lang="en-US">
              <a:latin typeface="Roboto"/>
              <a:ea typeface="Roboto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oboto"/>
                <a:ea typeface="Roboto"/>
              </a:rPr>
              <a:t>Style guide is currently being finalized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oboto"/>
                <a:ea typeface="Roboto"/>
              </a:rPr>
              <a:t>Design work beginning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oboto"/>
                <a:ea typeface="Roboto"/>
              </a:rPr>
              <a:t>Fluid rollout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Roboto"/>
                <a:ea typeface="Roboto"/>
              </a:rPr>
              <a:t>We are very excited!  </a:t>
            </a:r>
            <a:br>
              <a:rPr lang="en-US">
                <a:latin typeface="Roboto"/>
                <a:ea typeface="Roboto"/>
              </a:rPr>
            </a:br>
            <a:endParaRPr lang="en-US">
              <a:latin typeface="Roboto"/>
              <a:ea typeface="Roboto"/>
            </a:endParaRPr>
          </a:p>
          <a:p>
            <a:pPr marL="457200" lvl="1" indent="0">
              <a:buNone/>
            </a:pPr>
            <a:endParaRPr lang="en-US">
              <a:latin typeface="Roboto"/>
              <a:ea typeface="Roboto"/>
            </a:endParaRPr>
          </a:p>
          <a:p>
            <a:pPr marL="971550" lvl="2" indent="0">
              <a:buNone/>
            </a:pPr>
            <a:endParaRPr lang="en-US">
              <a:latin typeface="Roboto"/>
              <a:ea typeface="Roboto"/>
            </a:endParaRPr>
          </a:p>
          <a:p>
            <a:pPr marL="285750" indent="-285750"/>
            <a:endParaRPr lang="en-US" b="1">
              <a:latin typeface="Roboto"/>
              <a:ea typeface="Roboto"/>
            </a:endParaRPr>
          </a:p>
          <a:p>
            <a:pPr marL="457200" lvl="1" indent="0">
              <a:buNone/>
            </a:pPr>
            <a:r>
              <a:rPr lang="en-US">
                <a:latin typeface="Roboto"/>
                <a:ea typeface="Roboto"/>
              </a:rPr>
              <a:t>  </a:t>
            </a:r>
            <a:endParaRPr lang="en-US" sz="1400"/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7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AD-82B6-1A4F-AA53-83A68E23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819400"/>
            <a:ext cx="5954927" cy="876300"/>
          </a:xfrm>
        </p:spPr>
        <p:txBody>
          <a:bodyPr/>
          <a:lstStyle/>
          <a:p>
            <a:r>
              <a:rPr lang="en-US"/>
              <a:t>Campaign Optimization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41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Poppins SemiBold"/>
                <a:cs typeface="Poppins SemiBold"/>
              </a:rPr>
              <a:t>Components Of A Test &amp; Learn Program</a:t>
            </a:r>
            <a:br>
              <a:rPr lang="en-US">
                <a:latin typeface="Poppins SemiBold"/>
                <a:cs typeface="Poppins SemiBold"/>
              </a:rPr>
            </a:br>
            <a:br>
              <a:rPr lang="en-US"/>
            </a:b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79BCD-8F53-4471-99ED-69D13DF6D0D8}"/>
              </a:ext>
            </a:extLst>
          </p:cNvPr>
          <p:cNvSpPr txBox="1"/>
          <p:nvPr/>
        </p:nvSpPr>
        <p:spPr>
          <a:xfrm>
            <a:off x="1417726" y="2330766"/>
            <a:ext cx="16205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05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 sz="1600"/>
              <a:t>Learning 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5B8F1-425A-454C-A2A3-DB1845796DDB}"/>
              </a:ext>
            </a:extLst>
          </p:cNvPr>
          <p:cNvSpPr txBox="1"/>
          <p:nvPr/>
        </p:nvSpPr>
        <p:spPr>
          <a:xfrm>
            <a:off x="2950322" y="2330765"/>
            <a:ext cx="14378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/>
              <a:t>Learning Roadmap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7C271-AE00-4466-8875-17A271328246}"/>
              </a:ext>
            </a:extLst>
          </p:cNvPr>
          <p:cNvSpPr txBox="1"/>
          <p:nvPr/>
        </p:nvSpPr>
        <p:spPr>
          <a:xfrm>
            <a:off x="4587071" y="2330765"/>
            <a:ext cx="11649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/>
              <a:t>Test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F2C2F1-081C-44CC-90D8-C2971BFBF54C}"/>
              </a:ext>
            </a:extLst>
          </p:cNvPr>
          <p:cNvSpPr txBox="1"/>
          <p:nvPr/>
        </p:nvSpPr>
        <p:spPr>
          <a:xfrm>
            <a:off x="7492937" y="2333609"/>
            <a:ext cx="104173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/>
              <a:t>Learning Log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C1175-7D6F-4CE0-B4B3-770319CD852F}"/>
              </a:ext>
            </a:extLst>
          </p:cNvPr>
          <p:cNvSpPr txBox="1"/>
          <p:nvPr/>
        </p:nvSpPr>
        <p:spPr>
          <a:xfrm>
            <a:off x="8807111" y="2315150"/>
            <a:ext cx="1437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/>
              <a:t>Learning Library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D9DF2-1574-4457-88E4-F7DBFA4B2719}"/>
              </a:ext>
            </a:extLst>
          </p:cNvPr>
          <p:cNvSpPr txBox="1"/>
          <p:nvPr/>
        </p:nvSpPr>
        <p:spPr>
          <a:xfrm>
            <a:off x="1535336" y="3370597"/>
            <a:ext cx="137741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algn="ctr" eaLnBrk="0" hangingPunct="0">
              <a:spcBef>
                <a:spcPct val="20000"/>
              </a:spcBef>
              <a:buClr>
                <a:schemeClr val="tx2"/>
              </a:buClr>
              <a:defRPr sz="1100">
                <a:solidFill>
                  <a:srgbClr val="576A75"/>
                </a:solidFill>
                <a:cs typeface="Arial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pPr marL="0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  <a:cs typeface="+mn-cs"/>
              </a:rPr>
              <a:t>Define on-going learning opportunities against key business initiatives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ABB6A-FC3D-49FF-9502-9EC270AAD861}"/>
              </a:ext>
            </a:extLst>
          </p:cNvPr>
          <p:cNvSpPr txBox="1"/>
          <p:nvPr/>
        </p:nvSpPr>
        <p:spPr>
          <a:xfrm>
            <a:off x="2980998" y="3370597"/>
            <a:ext cx="1376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Rolling 6–12-month roadmap of prioritized learning opportunities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8587-942C-4FB7-8B26-138F97C524E2}"/>
              </a:ext>
            </a:extLst>
          </p:cNvPr>
          <p:cNvSpPr txBox="1"/>
          <p:nvPr/>
        </p:nvSpPr>
        <p:spPr>
          <a:xfrm>
            <a:off x="4453530" y="3371253"/>
            <a:ext cx="143202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Defined testing strategy and approach to gain specific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7EF16-5D29-4DEE-A92B-514173A4141E}"/>
              </a:ext>
            </a:extLst>
          </p:cNvPr>
          <p:cNvSpPr txBox="1"/>
          <p:nvPr/>
        </p:nvSpPr>
        <p:spPr>
          <a:xfrm>
            <a:off x="7432959" y="3353976"/>
            <a:ext cx="1247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Centralized log of all captured learnings and supporting test results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89833-545C-4929-A34E-1F4515C0958B}"/>
              </a:ext>
            </a:extLst>
          </p:cNvPr>
          <p:cNvSpPr txBox="1"/>
          <p:nvPr/>
        </p:nvSpPr>
        <p:spPr>
          <a:xfrm>
            <a:off x="8902522" y="3353976"/>
            <a:ext cx="1342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Extensive archive of learnings – accumulation of presentations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49E8E2-D14F-4FFB-8EF2-EE99BE71CEFF}"/>
              </a:ext>
            </a:extLst>
          </p:cNvPr>
          <p:cNvCxnSpPr/>
          <p:nvPr/>
        </p:nvCxnSpPr>
        <p:spPr>
          <a:xfrm>
            <a:off x="5090457" y="4632486"/>
            <a:ext cx="1676634" cy="92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6D7804-7410-4CF0-A82B-3C4A9F865F80}"/>
              </a:ext>
            </a:extLst>
          </p:cNvPr>
          <p:cNvSpPr txBox="1"/>
          <p:nvPr/>
        </p:nvSpPr>
        <p:spPr>
          <a:xfrm>
            <a:off x="5348243" y="4504074"/>
            <a:ext cx="1217386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rPr>
              <a:t>Campaign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F4872-B7B6-44C1-89A3-4728E0B572C6}"/>
              </a:ext>
            </a:extLst>
          </p:cNvPr>
          <p:cNvSpPr txBox="1"/>
          <p:nvPr/>
        </p:nvSpPr>
        <p:spPr>
          <a:xfrm>
            <a:off x="5956936" y="2330765"/>
            <a:ext cx="129296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/>
              <a:t>Results </a:t>
            </a:r>
            <a:br>
              <a:rPr lang="en-US"/>
            </a:br>
            <a:r>
              <a:rPr lang="en-US"/>
              <a:t>&amp; Review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0025C8-6775-4402-BC9B-A7F19C6E0DC1}"/>
              </a:ext>
            </a:extLst>
          </p:cNvPr>
          <p:cNvSpPr txBox="1"/>
          <p:nvPr/>
        </p:nvSpPr>
        <p:spPr>
          <a:xfrm>
            <a:off x="5979897" y="3353976"/>
            <a:ext cx="12929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defRPr sz="1600">
                <a:latin typeface="Proxima Nova" panose="02000506030000020004" pitchFamily="2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</a:lstStyle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Results and learnings of tests by campaign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1790EA-7610-473E-B865-667FF2CBDF6D}"/>
              </a:ext>
            </a:extLst>
          </p:cNvPr>
          <p:cNvCxnSpPr/>
          <p:nvPr/>
        </p:nvCxnSpPr>
        <p:spPr>
          <a:xfrm flipV="1">
            <a:off x="5087370" y="4478977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4A00BF-F395-4F53-B1BD-2C86C033065B}"/>
              </a:ext>
            </a:extLst>
          </p:cNvPr>
          <p:cNvCxnSpPr/>
          <p:nvPr/>
        </p:nvCxnSpPr>
        <p:spPr>
          <a:xfrm flipV="1">
            <a:off x="6780940" y="4486281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A593BDF-E572-48F2-80B5-5DB97733B1B4}"/>
              </a:ext>
            </a:extLst>
          </p:cNvPr>
          <p:cNvSpPr/>
          <p:nvPr/>
        </p:nvSpPr>
        <p:spPr>
          <a:xfrm>
            <a:off x="1525633" y="2211598"/>
            <a:ext cx="1401136" cy="2284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8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Poppins SemiBold"/>
                <a:cs typeface="Poppins SemiBold"/>
              </a:rPr>
              <a:t>Approach To Learning Agenda</a:t>
            </a:r>
            <a:br>
              <a:rPr lang="en-US">
                <a:latin typeface="Poppins SemiBold"/>
                <a:cs typeface="Poppins SemiBold"/>
              </a:rPr>
            </a:br>
            <a:br>
              <a:rPr lang="en-US"/>
            </a:b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5589F2-F5CA-4CB0-9C4E-DD307D72817A}"/>
              </a:ext>
            </a:extLst>
          </p:cNvPr>
          <p:cNvSpPr/>
          <p:nvPr/>
        </p:nvSpPr>
        <p:spPr>
          <a:xfrm>
            <a:off x="1264024" y="1604728"/>
            <a:ext cx="9144000" cy="1340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FC9FD92-19DA-40AC-AD08-865D3E579F80}"/>
              </a:ext>
            </a:extLst>
          </p:cNvPr>
          <p:cNvSpPr txBox="1">
            <a:spLocks/>
          </p:cNvSpPr>
          <p:nvPr/>
        </p:nvSpPr>
        <p:spPr>
          <a:xfrm>
            <a:off x="1439401" y="1542454"/>
            <a:ext cx="1940550" cy="160528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EXPLORE</a:t>
            </a:r>
            <a:endParaRPr lang="en-US" sz="1600" b="1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/>
              <a:t>Identify what we want to know &amp; learn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0E58E50-9657-43A9-92C6-028FF1B3D67B}"/>
              </a:ext>
            </a:extLst>
          </p:cNvPr>
          <p:cNvSpPr txBox="1">
            <a:spLocks/>
          </p:cNvSpPr>
          <p:nvPr/>
        </p:nvSpPr>
        <p:spPr>
          <a:xfrm>
            <a:off x="3768251" y="1471602"/>
            <a:ext cx="1859597" cy="16052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latin typeface="Roboto" panose="02000000000000000000" pitchFamily="2" charset="0"/>
                <a:ea typeface="Roboto" panose="02000000000000000000" pitchFamily="2" charset="0"/>
              </a:rPr>
              <a:t>CONFIRM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</a:rPr>
              <a:t>Make sure what we are seeking moves us forward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E14A21C-7379-4AE5-A60E-B1C169C1EDDB}"/>
              </a:ext>
            </a:extLst>
          </p:cNvPr>
          <p:cNvSpPr txBox="1">
            <a:spLocks/>
          </p:cNvSpPr>
          <p:nvPr/>
        </p:nvSpPr>
        <p:spPr>
          <a:xfrm>
            <a:off x="5886715" y="1552233"/>
            <a:ext cx="1940570" cy="16052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latin typeface="Roboto" panose="02000000000000000000" pitchFamily="2" charset="0"/>
                <a:ea typeface="Roboto" panose="02000000000000000000" pitchFamily="2" charset="0"/>
              </a:rPr>
              <a:t>DEVELOP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</a:rPr>
              <a:t>Create the test and optimization plan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8137DB-C12C-4964-A4B0-CCBACA0CF7FC}"/>
              </a:ext>
            </a:extLst>
          </p:cNvPr>
          <p:cNvSpPr txBox="1">
            <a:spLocks/>
          </p:cNvSpPr>
          <p:nvPr/>
        </p:nvSpPr>
        <p:spPr>
          <a:xfrm>
            <a:off x="8030683" y="1483324"/>
            <a:ext cx="1859597" cy="16052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latin typeface="Roboto" panose="02000000000000000000" pitchFamily="2" charset="0"/>
                <a:ea typeface="Roboto" panose="02000000000000000000" pitchFamily="2" charset="0"/>
              </a:rPr>
              <a:t>TRACK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</a:rPr>
              <a:t>Keep a record of test results and learnings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D27E2AD-AA9B-406F-A8CF-325D50767B14}"/>
              </a:ext>
            </a:extLst>
          </p:cNvPr>
          <p:cNvSpPr txBox="1">
            <a:spLocks/>
          </p:cNvSpPr>
          <p:nvPr/>
        </p:nvSpPr>
        <p:spPr>
          <a:xfrm>
            <a:off x="8030683" y="3180632"/>
            <a:ext cx="1859597" cy="12866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Refer to past learnings to develop new strategies as well as inform future learning initiatives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94C530E-C480-499E-B0A8-C16098E71E35}"/>
              </a:ext>
            </a:extLst>
          </p:cNvPr>
          <p:cNvSpPr txBox="1">
            <a:spLocks/>
          </p:cNvSpPr>
          <p:nvPr/>
        </p:nvSpPr>
        <p:spPr>
          <a:xfrm>
            <a:off x="5886715" y="3180631"/>
            <a:ext cx="1859597" cy="16052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Identify learning opportunities and approach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Prioritize based on impact, execution ability, and measurable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0ACC0B-386F-46C9-8948-F6BB6D876DDF}"/>
              </a:ext>
            </a:extLst>
          </p:cNvPr>
          <p:cNvSpPr txBox="1">
            <a:spLocks/>
          </p:cNvSpPr>
          <p:nvPr/>
        </p:nvSpPr>
        <p:spPr>
          <a:xfrm>
            <a:off x="3768251" y="3331255"/>
            <a:ext cx="1859597" cy="1329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Will the acquired knowledge be useful in developing future strategy?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Does the acquired knowledge map to our marketing objectives?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4C4ACC3-BE73-4401-9BDB-AD364E0F262F}"/>
              </a:ext>
            </a:extLst>
          </p:cNvPr>
          <p:cNvSpPr txBox="1">
            <a:spLocks/>
          </p:cNvSpPr>
          <p:nvPr/>
        </p:nvSpPr>
        <p:spPr>
          <a:xfrm>
            <a:off x="1482252" y="3180631"/>
            <a:ext cx="1768266" cy="1329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What have we wondered about?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What assumptions would we like to confirm?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A49BB9-C8CD-4E7D-ACB0-212334DD1558}"/>
              </a:ext>
            </a:extLst>
          </p:cNvPr>
          <p:cNvCxnSpPr>
            <a:cxnSpLocks/>
          </p:cNvCxnSpPr>
          <p:nvPr/>
        </p:nvCxnSpPr>
        <p:spPr>
          <a:xfrm>
            <a:off x="3509384" y="2307157"/>
            <a:ext cx="0" cy="23534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23F2E1-6796-4F99-B734-F7F3378AC9DA}"/>
              </a:ext>
            </a:extLst>
          </p:cNvPr>
          <p:cNvCxnSpPr>
            <a:cxnSpLocks/>
          </p:cNvCxnSpPr>
          <p:nvPr/>
        </p:nvCxnSpPr>
        <p:spPr>
          <a:xfrm>
            <a:off x="5795384" y="2378277"/>
            <a:ext cx="0" cy="23534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BBBE4D-D98A-4A35-882F-24E15A44A6CA}"/>
              </a:ext>
            </a:extLst>
          </p:cNvPr>
          <p:cNvCxnSpPr>
            <a:cxnSpLocks/>
          </p:cNvCxnSpPr>
          <p:nvPr/>
        </p:nvCxnSpPr>
        <p:spPr>
          <a:xfrm>
            <a:off x="7928984" y="2378277"/>
            <a:ext cx="0" cy="23534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F60F8F59-35A8-4751-A7DE-3EA69954AA85}"/>
              </a:ext>
            </a:extLst>
          </p:cNvPr>
          <p:cNvSpPr txBox="1">
            <a:spLocks/>
          </p:cNvSpPr>
          <p:nvPr/>
        </p:nvSpPr>
        <p:spPr>
          <a:xfrm>
            <a:off x="2009480" y="5542523"/>
            <a:ext cx="7754470" cy="5197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/>
              <a:t>Initial Test Audience</a:t>
            </a:r>
            <a:r>
              <a:rPr lang="en-US" sz="1400"/>
              <a:t>: UK and UAE residents, with an English language preference</a:t>
            </a:r>
          </a:p>
        </p:txBody>
      </p:sp>
    </p:spTree>
    <p:extLst>
      <p:ext uri="{BB962C8B-B14F-4D97-AF65-F5344CB8AC3E}">
        <p14:creationId xmlns:p14="http://schemas.microsoft.com/office/powerpoint/2010/main" val="4010277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5" y="457200"/>
            <a:ext cx="10737476" cy="491706"/>
          </a:xfrm>
        </p:spPr>
        <p:txBody>
          <a:bodyPr/>
          <a:lstStyle/>
          <a:p>
            <a:pPr algn="l"/>
            <a:r>
              <a:rPr lang="en-US">
                <a:solidFill>
                  <a:schemeClr val="accent1"/>
                </a:solidFill>
                <a:latin typeface="Poppins SemiBold"/>
                <a:cs typeface="Poppins SemiBold"/>
              </a:rPr>
              <a:t>Sample: </a:t>
            </a:r>
            <a:r>
              <a:rPr lang="en-US">
                <a:latin typeface="Poppins SemiBold"/>
                <a:cs typeface="Poppins SemiBold"/>
              </a:rPr>
              <a:t>Learning Agenda</a:t>
            </a:r>
            <a:br>
              <a:rPr lang="en-US"/>
            </a:br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38E1D22-6307-4C18-8430-046CE0C1A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61757"/>
              </p:ext>
            </p:extLst>
          </p:nvPr>
        </p:nvGraphicFramePr>
        <p:xfrm>
          <a:off x="502024" y="1205004"/>
          <a:ext cx="11170023" cy="42931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9123">
                  <a:extLst>
                    <a:ext uri="{9D8B030D-6E8A-4147-A177-3AD203B41FA5}">
                      <a16:colId xmlns:a16="http://schemas.microsoft.com/office/drawing/2014/main" val="765354371"/>
                    </a:ext>
                  </a:extLst>
                </a:gridCol>
                <a:gridCol w="1747488">
                  <a:extLst>
                    <a:ext uri="{9D8B030D-6E8A-4147-A177-3AD203B41FA5}">
                      <a16:colId xmlns:a16="http://schemas.microsoft.com/office/drawing/2014/main" val="785555144"/>
                    </a:ext>
                  </a:extLst>
                </a:gridCol>
                <a:gridCol w="2886636">
                  <a:extLst>
                    <a:ext uri="{9D8B030D-6E8A-4147-A177-3AD203B41FA5}">
                      <a16:colId xmlns:a16="http://schemas.microsoft.com/office/drawing/2014/main" val="905399924"/>
                    </a:ext>
                  </a:extLst>
                </a:gridCol>
                <a:gridCol w="3460376">
                  <a:extLst>
                    <a:ext uri="{9D8B030D-6E8A-4147-A177-3AD203B41FA5}">
                      <a16:colId xmlns:a16="http://schemas.microsoft.com/office/drawing/2014/main" val="392858531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367150210"/>
                    </a:ext>
                  </a:extLst>
                </a:gridCol>
              </a:tblGrid>
              <a:tr h="574613">
                <a:tc>
                  <a:txBody>
                    <a:bodyPr/>
                    <a:lstStyle/>
                    <a:p>
                      <a:r>
                        <a:rPr lang="en-US" sz="120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Business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Key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Test/Optimization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Actions Taken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70947"/>
                  </a:ext>
                </a:extLst>
              </a:tr>
              <a:tr h="574613">
                <a:tc>
                  <a:txBody>
                    <a:bodyPr/>
                    <a:lstStyle/>
                    <a:p>
                      <a:r>
                        <a:rPr lang="en-US" sz="1000" b="1"/>
                        <a:t>Email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000"/>
                        <a:t>Establish benchmarks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00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000"/>
                        <a:t>Increase email KPI’s through targeting and content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Can we improve performance by leveraging additional customer data &amp; insights?</a:t>
                      </a:r>
                    </a:p>
                    <a:p>
                      <a:endParaRPr lang="en-US" sz="1000"/>
                    </a:p>
                    <a:p>
                      <a:r>
                        <a:rPr lang="en-US" sz="1000"/>
                        <a:t>Are there technologies that will help improve engagement?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Develop an iterative subject line/pre-header testing approach each month to increase open rates</a:t>
                      </a:r>
                    </a:p>
                    <a:p>
                      <a:endParaRPr lang="en-US" sz="1000"/>
                    </a:p>
                    <a:p>
                      <a:r>
                        <a:rPr lang="en-US" sz="1000"/>
                        <a:t>Increase re-send email open rates by testing subject lines with greater urgency to non-clickers; also include non-openers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37998"/>
                  </a:ext>
                </a:extLst>
              </a:tr>
              <a:tr h="574613">
                <a:tc>
                  <a:txBody>
                    <a:bodyPr/>
                    <a:lstStyle/>
                    <a:p>
                      <a:r>
                        <a:rPr lang="en-US" sz="1000" b="1"/>
                        <a:t>Versioning/ Personalization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Increase relevancy and engagement</a:t>
                      </a:r>
                    </a:p>
                    <a:p>
                      <a:endParaRPr lang="en-US" sz="1000"/>
                    </a:p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Are we yielding the biggest impact/ROI from email versioning? If so, for which markets?</a:t>
                      </a:r>
                    </a:p>
                    <a:p>
                      <a:endParaRPr lang="en-US" sz="10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Can we improve clicks by optimizing content with additional data assets?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Test showing current point balance to increase clicks and encourage redemptions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58214"/>
                  </a:ext>
                </a:extLst>
              </a:tr>
              <a:tr h="574613">
                <a:tc>
                  <a:txBody>
                    <a:bodyPr/>
                    <a:lstStyle/>
                    <a:p>
                      <a:r>
                        <a:rPr lang="en-US" sz="1000" b="1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Present content that drives valuable clicks</a:t>
                      </a:r>
                    </a:p>
                    <a:p>
                      <a:endParaRPr lang="en-US" sz="1000"/>
                    </a:p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How do recipients engage with content?</a:t>
                      </a:r>
                    </a:p>
                    <a:p>
                      <a:endParaRPr lang="en-US" sz="1000"/>
                    </a:p>
                    <a:p>
                      <a:r>
                        <a:rPr lang="en-US" sz="1000"/>
                        <a:t>Do some articles drive more clicks than others?</a:t>
                      </a:r>
                    </a:p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Increase hero clicks by testing CTA copy alternatives to ‘Book Now’ CTA</a:t>
                      </a:r>
                    </a:p>
                    <a:p>
                      <a:endParaRPr lang="en-US" sz="1000"/>
                    </a:p>
                    <a:p>
                      <a:r>
                        <a:rPr lang="en-US" sz="1000"/>
                        <a:t>Increase hero clicks by testing CTA  placement; consider higher placement in hero to capture first-click faster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30538"/>
                  </a:ext>
                </a:extLst>
              </a:tr>
              <a:tr h="574613">
                <a:tc>
                  <a:txBody>
                    <a:bodyPr/>
                    <a:lstStyle/>
                    <a:p>
                      <a:r>
                        <a:rPr lang="en-US" sz="1000" b="1"/>
                        <a:t>New Member Enrollments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Grow Bonvoy member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Is there a more comprehensive way of tracking and reporting on new member enrollments from email?</a:t>
                      </a:r>
                    </a:p>
                    <a:p>
                      <a:endParaRPr lang="en-US" sz="1000"/>
                    </a:p>
                    <a:p>
                      <a:r>
                        <a:rPr lang="en-US" sz="1000"/>
                        <a:t>What is the best way to convert?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Set-up enrollment code for all emails for more comprehensive tracking &amp; improved reporting</a:t>
                      </a:r>
                    </a:p>
                    <a:p>
                      <a:endParaRPr lang="en-US" sz="1000"/>
                    </a:p>
                    <a:p>
                      <a:r>
                        <a:rPr lang="en-US" sz="1000"/>
                        <a:t>Test an enrollment message that includes benefits of membership &amp; ease of sign-up to increase clicks &amp; enrollments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Set-up enrollment code (Jan 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87567"/>
                  </a:ext>
                </a:extLst>
              </a:tr>
            </a:tbl>
          </a:graphicData>
        </a:graphic>
      </p:graphicFrame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E62B5A1-4C86-4E2E-8762-94A84ECDC377}"/>
              </a:ext>
            </a:extLst>
          </p:cNvPr>
          <p:cNvSpPr txBox="1">
            <a:spLocks/>
          </p:cNvSpPr>
          <p:nvPr/>
        </p:nvSpPr>
        <p:spPr>
          <a:xfrm>
            <a:off x="2519991" y="5734931"/>
            <a:ext cx="6701544" cy="941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anchor="ctr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>
              <a:latin typeface="Roboto"/>
              <a:ea typeface="Roboto"/>
            </a:endParaRPr>
          </a:p>
          <a:p>
            <a:r>
              <a:rPr lang="en-US" sz="2500">
                <a:latin typeface="Roboto"/>
                <a:ea typeface="Roboto"/>
              </a:rPr>
              <a:t>Use learning agenda to build a 2021 roadmap of the prioritized learning opportunities </a:t>
            </a:r>
          </a:p>
          <a:p>
            <a:r>
              <a:rPr lang="en-US" sz="2500">
                <a:latin typeface="Roboto"/>
                <a:ea typeface="Roboto"/>
              </a:rPr>
              <a:t>Agenda and roadmap will be reviewed &amp; updated quarterly</a:t>
            </a:r>
          </a:p>
          <a:p>
            <a:pPr marL="0" indent="0">
              <a:buNone/>
            </a:pPr>
            <a:r>
              <a:rPr lang="en-US" sz="1400">
                <a:latin typeface="Roboto"/>
                <a:ea typeface="Robot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904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2C63-65F0-4DBB-966A-72B58A09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3D015D-0AB2-408D-9EEA-89CE55B6E1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6718" y="423432"/>
            <a:ext cx="10287000" cy="509588"/>
          </a:xfrm>
        </p:spPr>
        <p:txBody>
          <a:bodyPr/>
          <a:lstStyle/>
          <a:p>
            <a:r>
              <a:rPr lang="en-US"/>
              <a:t>We’re happy to be here!</a:t>
            </a:r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60041-316B-4EE5-8413-1366E9239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574" y="1313737"/>
            <a:ext cx="1280160" cy="1280160"/>
          </a:xfrm>
          <a:prstGeom prst="ellipse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E082E6D-A4D1-48B2-AA2D-4A3D150D43C5}"/>
              </a:ext>
            </a:extLst>
          </p:cNvPr>
          <p:cNvSpPr txBox="1"/>
          <p:nvPr/>
        </p:nvSpPr>
        <p:spPr>
          <a:xfrm>
            <a:off x="7431382" y="2839560"/>
            <a:ext cx="1810301" cy="6494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Kelly McMahon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Art Director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D88C90-BF6D-49E3-BACB-677D51FCABA6}"/>
              </a:ext>
            </a:extLst>
          </p:cNvPr>
          <p:cNvSpPr txBox="1"/>
          <p:nvPr/>
        </p:nvSpPr>
        <p:spPr>
          <a:xfrm>
            <a:off x="952450" y="2680950"/>
            <a:ext cx="1810301" cy="84330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Diana Strandberg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Director, Client Services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D66D6A-C886-4D78-9812-672F65E4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43" y="3899718"/>
            <a:ext cx="1226501" cy="128016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3ED4AE-CFFE-4173-B4CF-8AD15DAFF9A7}"/>
              </a:ext>
            </a:extLst>
          </p:cNvPr>
          <p:cNvSpPr txBox="1"/>
          <p:nvPr/>
        </p:nvSpPr>
        <p:spPr>
          <a:xfrm>
            <a:off x="2835549" y="5318335"/>
            <a:ext cx="1810301" cy="6494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Bryan Finke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SVP, Strategy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1A16B9C-AD2D-4137-AC58-B10F52BC7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428" y="3903068"/>
            <a:ext cx="1273459" cy="1273459"/>
          </a:xfrm>
          <a:prstGeom prst="flowChartConnector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0761D4C-2792-4191-96DD-A22AFB2F8835}"/>
              </a:ext>
            </a:extLst>
          </p:cNvPr>
          <p:cNvSpPr txBox="1"/>
          <p:nvPr/>
        </p:nvSpPr>
        <p:spPr>
          <a:xfrm>
            <a:off x="5240552" y="5346083"/>
            <a:ext cx="1810301" cy="920252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Erica Huntley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Senior Strategist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1400" b="1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5A683-EA48-45E3-A4D7-0EDF585AEA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804" y="1410394"/>
            <a:ext cx="1273459" cy="1273459"/>
          </a:xfrm>
          <a:prstGeom prst="flowChartConnector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9D18D9-C0E6-4841-8276-28E41080BEF3}"/>
              </a:ext>
            </a:extLst>
          </p:cNvPr>
          <p:cNvSpPr txBox="1"/>
          <p:nvPr/>
        </p:nvSpPr>
        <p:spPr>
          <a:xfrm>
            <a:off x="7645555" y="5346083"/>
            <a:ext cx="1864892" cy="6494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Diana Prado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Strategy Analyst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84C92-141F-49D8-9EEB-B7ADBC3EE0BB}"/>
              </a:ext>
            </a:extLst>
          </p:cNvPr>
          <p:cNvSpPr txBox="1"/>
          <p:nvPr/>
        </p:nvSpPr>
        <p:spPr>
          <a:xfrm>
            <a:off x="9639756" y="2839560"/>
            <a:ext cx="1810301" cy="6494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Sterling Crain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Senior Designer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13E673-8362-48F3-A6BA-6D8D6D433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117" y="1400790"/>
            <a:ext cx="1280160" cy="1280160"/>
          </a:xfrm>
          <a:prstGeom prst="flowChartConnector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E16BF6-2BA1-40F1-A092-36C546F949F4}"/>
              </a:ext>
            </a:extLst>
          </p:cNvPr>
          <p:cNvSpPr txBox="1"/>
          <p:nvPr/>
        </p:nvSpPr>
        <p:spPr>
          <a:xfrm>
            <a:off x="5223008" y="2704048"/>
            <a:ext cx="1810301" cy="84330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Jen Tabbal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Senior Content Director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CDF13-209B-4759-AA7D-94F0E53F1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868" y="1388006"/>
            <a:ext cx="1277082" cy="1277082"/>
          </a:xfrm>
          <a:prstGeom prst="flowChartConnector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BA228D-604F-4D4A-9892-194C71397AC9}"/>
              </a:ext>
            </a:extLst>
          </p:cNvPr>
          <p:cNvSpPr txBox="1"/>
          <p:nvPr/>
        </p:nvSpPr>
        <p:spPr>
          <a:xfrm>
            <a:off x="3087729" y="2724484"/>
            <a:ext cx="1810301" cy="649409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Mimi Zhou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Account Manger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918BCE-1596-4F49-B9D4-BB97FFDCB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765" y="1367790"/>
            <a:ext cx="1280160" cy="1280160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4CC7F-7D67-4641-AB64-951C402135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271" y="3899718"/>
            <a:ext cx="1525358" cy="13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86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53F30E-B379-4142-9042-89D27CC2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AA67A5-04BA-A246-A4D0-5D8C7168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3E130D-4C40-5C4E-96E2-CF99077698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0" y="1337511"/>
            <a:ext cx="8953499" cy="44998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Roboto"/>
                <a:ea typeface="Roboto"/>
              </a:rPr>
              <a:t>Our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latin typeface="Roboto"/>
              <a:ea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Roboto"/>
                <a:ea typeface="Roboto"/>
              </a:rPr>
              <a:t>Content Planning</a:t>
            </a:r>
            <a:endParaRPr lang="en-US"/>
          </a:p>
          <a:p>
            <a:pPr lvl="1" indent="0">
              <a:buNone/>
            </a:pPr>
            <a:endParaRPr lang="en-US">
              <a:latin typeface="Roboto"/>
              <a:ea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Roboto"/>
                <a:ea typeface="Roboto"/>
              </a:rPr>
              <a:t>Design Planning</a:t>
            </a:r>
            <a:endParaRPr lang="en-US">
              <a:latin typeface="Roboto"/>
              <a:ea typeface="Roboto"/>
            </a:endParaRPr>
          </a:p>
          <a:p>
            <a:pPr marL="971550" lvl="1" indent="-285750"/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Roboto"/>
                <a:ea typeface="Roboto"/>
              </a:rPr>
              <a:t>Campaign Optimization</a:t>
            </a:r>
          </a:p>
          <a:p>
            <a:pPr lvl="1" indent="0">
              <a:buNone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8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AD-82B6-1A4F-AA53-83A68E23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819400"/>
            <a:ext cx="5954927" cy="876300"/>
          </a:xfrm>
        </p:spPr>
        <p:txBody>
          <a:bodyPr/>
          <a:lstStyle/>
          <a:p>
            <a:r>
              <a:rPr lang="en-US"/>
              <a:t>Our Process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5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Master Doc Organization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408670" y="1638300"/>
            <a:ext cx="8953499" cy="4419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>
                <a:latin typeface="Roboto"/>
                <a:ea typeface="Roboto"/>
              </a:rPr>
              <a:t>Central shared location</a:t>
            </a:r>
          </a:p>
          <a:p>
            <a:pPr marL="742950" lvl="1" indent="-285750"/>
            <a:r>
              <a:rPr lang="en-US">
                <a:latin typeface="Roboto"/>
                <a:ea typeface="Roboto"/>
                <a:hlinkClick r:id="rId2"/>
              </a:rPr>
              <a:t>https://docs.google.com/spreadsheets/d/16rdGva14K64zYlfehx6rV9dJLyzxdBo7gs_Vt6niOLM/edit?usp=sharing</a:t>
            </a:r>
            <a:endParaRPr lang="en-US"/>
          </a:p>
          <a:p>
            <a:pPr marL="1200150" lvl="2"/>
            <a:r>
              <a:rPr lang="en-US">
                <a:latin typeface="Roboto"/>
                <a:ea typeface="Roboto"/>
              </a:rPr>
              <a:t>Please let us know which email address you'd like us to add to give you editing rights</a:t>
            </a:r>
            <a:endParaRPr lang="en-US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5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Poppins SemiBold"/>
                <a:cs typeface="Poppins SemiBold"/>
              </a:rPr>
              <a:t>Campaign Matrix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408670" y="1638300"/>
            <a:ext cx="8953499" cy="4419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>
                <a:latin typeface="Roboto"/>
                <a:ea typeface="Roboto"/>
              </a:rPr>
              <a:t>Live within shared doc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Content 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Link URLs</a:t>
            </a:r>
          </a:p>
          <a:p>
            <a:pPr marL="457200" lvl="1" indent="0">
              <a:buNone/>
            </a:pPr>
            <a:endParaRPr lang="en-US">
              <a:latin typeface="Roboto"/>
              <a:ea typeface="Roboto"/>
            </a:endParaRPr>
          </a:p>
          <a:p>
            <a:pPr marL="285750" indent="-285750"/>
            <a:r>
              <a:rPr lang="en-US" b="1">
                <a:latin typeface="Roboto"/>
                <a:ea typeface="Roboto"/>
              </a:rPr>
              <a:t>Version control 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Edit in doc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Highlight</a:t>
            </a:r>
            <a:endParaRPr lang="en-US"/>
          </a:p>
          <a:p>
            <a:pPr marL="742950" lvl="1" indent="-285750"/>
            <a:r>
              <a:rPr lang="en-US">
                <a:latin typeface="Roboto"/>
                <a:ea typeface="Roboto"/>
              </a:rPr>
              <a:t>Send email alert – we'll unhighlight after we account for update</a:t>
            </a:r>
            <a:endParaRPr lang="en-US"/>
          </a:p>
          <a:p>
            <a:pPr marL="742950" lvl="1" indent="-285750"/>
            <a:endParaRPr lang="en-US">
              <a:latin typeface="Roboto"/>
              <a:ea typeface="Roboto"/>
            </a:endParaRPr>
          </a:p>
          <a:p>
            <a:pPr marL="742950" lvl="1" indent="-285750"/>
            <a:endParaRPr lang="en-US"/>
          </a:p>
          <a:p>
            <a:pPr marL="742950" lvl="1" indent="-285750"/>
            <a:endParaRPr lang="en-US"/>
          </a:p>
          <a:p>
            <a:pPr marL="742950" lvl="1" indent="-285750"/>
            <a:endParaRPr lang="en-US"/>
          </a:p>
          <a:p>
            <a:pPr marL="285750" indent="-285750"/>
            <a:endParaRPr lang="en-US"/>
          </a:p>
          <a:p>
            <a:pPr marL="742950" lvl="1" indent="-285750"/>
            <a:endParaRPr lang="en-US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Poppins SemiBold"/>
                <a:cs typeface="Poppins SemiBold"/>
              </a:rPr>
              <a:t>Campaign Updates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408670" y="1638300"/>
            <a:ext cx="8953499" cy="4419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>
                <a:latin typeface="Roboto"/>
                <a:ea typeface="Roboto"/>
              </a:rPr>
              <a:t>Layout / build complexity </a:t>
            </a:r>
            <a:endParaRPr lang="en-US"/>
          </a:p>
          <a:p>
            <a:pPr marL="742950" lvl="1" indent="-285750"/>
            <a:r>
              <a:rPr lang="en-US">
                <a:latin typeface="Roboto"/>
                <a:ea typeface="Roboto"/>
              </a:rPr>
              <a:t>Defined during kick-off</a:t>
            </a:r>
            <a:endParaRPr lang="en-US"/>
          </a:p>
          <a:p>
            <a:pPr marL="457200" lvl="1" indent="0">
              <a:buNone/>
            </a:pPr>
            <a:endParaRPr lang="en-US">
              <a:latin typeface="Roboto"/>
              <a:ea typeface="Roboto"/>
            </a:endParaRPr>
          </a:p>
          <a:p>
            <a:pPr marL="285750" indent="-285750"/>
            <a:r>
              <a:rPr lang="en-US" b="1">
                <a:latin typeface="Roboto"/>
                <a:ea typeface="Roboto"/>
              </a:rPr>
              <a:t>Placeholder content</a:t>
            </a:r>
          </a:p>
          <a:p>
            <a:pPr marL="742950" lvl="1" indent="-285750"/>
            <a:r>
              <a:rPr lang="en-US">
                <a:latin typeface="Roboto"/>
                <a:ea typeface="Roboto"/>
              </a:rPr>
              <a:t> With DR1 feedback</a:t>
            </a:r>
            <a:endParaRPr lang="en-US"/>
          </a:p>
          <a:p>
            <a:pPr marL="285750" indent="-285750"/>
            <a:endParaRPr lang="en-US">
              <a:latin typeface="Roboto"/>
              <a:ea typeface="Roboto"/>
            </a:endParaRPr>
          </a:p>
          <a:p>
            <a:pPr marL="742950" lvl="1" indent="-285750"/>
            <a:endParaRPr lang="en-US"/>
          </a:p>
          <a:p>
            <a:pPr marL="742950" lvl="1" indent="-285750"/>
            <a:endParaRPr lang="en-US"/>
          </a:p>
          <a:p>
            <a:pPr marL="742950" lvl="1" indent="-285750"/>
            <a:endParaRPr lang="en-US"/>
          </a:p>
          <a:p>
            <a:pPr marL="285750" indent="-285750"/>
            <a:endParaRPr lang="en-US"/>
          </a:p>
          <a:p>
            <a:pPr marL="742950" lvl="1" indent="-285750"/>
            <a:endParaRPr lang="en-US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0C4302A7-DE67-4BE3-9655-117BB2B2D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659"/>
            <a:ext cx="7099300" cy="427868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ED9E69-F97B-46F8-A989-92EC36B1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0" y="1943100"/>
            <a:ext cx="4000499" cy="8763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1" i="0" kern="1200">
                <a:solidFill>
                  <a:schemeClr val="bg1"/>
                </a:solidFill>
                <a:latin typeface="Poppins SemiBold"/>
                <a:cs typeface="Poppins SemiBold"/>
              </a:rPr>
              <a:t>Oasis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A7E63-A1C0-429D-844C-20F305BD2E58}"/>
              </a:ext>
            </a:extLst>
          </p:cNvPr>
          <p:cNvSpPr txBox="1"/>
          <p:nvPr/>
        </p:nvSpPr>
        <p:spPr>
          <a:xfrm>
            <a:off x="7499907" y="2743096"/>
            <a:ext cx="3469106" cy="87630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0" i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Roboto Light"/>
                <a:ea typeface="Roboto Light"/>
                <a:cs typeface="Roboto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http://preview.4at5.net/email_domains/mar/0001/mar_0001.html</a:t>
            </a:r>
            <a:endParaRPr lang="en-US" sz="2000" b="0" i="0" kern="1200">
              <a:solidFill>
                <a:schemeClr val="accent1">
                  <a:lumMod val="60000"/>
                  <a:lumOff val="40000"/>
                </a:schemeClr>
              </a:solidFill>
              <a:latin typeface="Roboto Light"/>
              <a:ea typeface="Roboto Light"/>
              <a:cs typeface="Roboto Light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62CBC7-61FE-476D-814F-1BE3E56B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299" y="6356350"/>
            <a:ext cx="2743200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Data Axle. |. </a:t>
            </a:r>
            <a:fld id="{9281F164-D6AE-0E4E-A74D-95683EF9B84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BCC8C97-8C7F-49B0-AB48-16A32D77DED4}"/>
                  </a:ext>
                </a:extLst>
              </p14:cNvPr>
              <p14:cNvContentPartPr/>
              <p14:nvPr/>
            </p14:nvContentPartPr>
            <p14:xfrm>
              <a:off x="7491045" y="6717322"/>
              <a:ext cx="9525" cy="9525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BCC8C97-8C7F-49B0-AB48-16A32D77DE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4795" y="6241072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D56AA4A-D014-4536-B39C-C39172F38498}"/>
                  </a:ext>
                </a:extLst>
              </p14:cNvPr>
              <p14:cNvContentPartPr/>
              <p14:nvPr/>
            </p14:nvContentPartPr>
            <p14:xfrm>
              <a:off x="8323384" y="6529753"/>
              <a:ext cx="9525" cy="9525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D56AA4A-D014-4536-B39C-C39172F384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7134" y="605350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64F7F66-8FF2-40CA-8628-E8C4481ACE74}"/>
                  </a:ext>
                </a:extLst>
              </p14:cNvPr>
              <p14:cNvContentPartPr/>
              <p14:nvPr/>
            </p14:nvContentPartPr>
            <p14:xfrm>
              <a:off x="5251937" y="937845"/>
              <a:ext cx="9525" cy="9525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64F7F66-8FF2-40CA-8628-E8C4481ACE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3187" y="699720"/>
                <a:ext cx="323850" cy="4810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41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AD-82B6-1A4F-AA53-83A68E23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 Planning</a:t>
            </a:r>
          </a:p>
        </p:txBody>
      </p:sp>
    </p:spTree>
    <p:extLst>
      <p:ext uri="{BB962C8B-B14F-4D97-AF65-F5344CB8AC3E}">
        <p14:creationId xmlns:p14="http://schemas.microsoft.com/office/powerpoint/2010/main" val="129529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ta Axle v2">
      <a:dk1>
        <a:srgbClr val="221F20"/>
      </a:dk1>
      <a:lt1>
        <a:srgbClr val="FFFFFF"/>
      </a:lt1>
      <a:dk2>
        <a:srgbClr val="3C4456"/>
      </a:dk2>
      <a:lt2>
        <a:srgbClr val="E7E6E6"/>
      </a:lt2>
      <a:accent1>
        <a:srgbClr val="00A0DC"/>
      </a:accent1>
      <a:accent2>
        <a:srgbClr val="F38056"/>
      </a:accent2>
      <a:accent3>
        <a:srgbClr val="38BB9D"/>
      </a:accent3>
      <a:accent4>
        <a:srgbClr val="FDB913"/>
      </a:accent4>
      <a:accent5>
        <a:srgbClr val="697C90"/>
      </a:accent5>
      <a:accent6>
        <a:srgbClr val="BDBEBF"/>
      </a:accent6>
      <a:hlink>
        <a:srgbClr val="00A0DC"/>
      </a:hlink>
      <a:folHlink>
        <a:srgbClr val="221F20"/>
      </a:folHlink>
    </a:clrScheme>
    <a:fontScheme name="Data Axle">
      <a:majorFont>
        <a:latin typeface="Poppins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8848656-FDBA-A544-A7FB-D70F0F0ACBB6}" vid="{85B71CD2-DE79-3447-AD38-9F0FD8E5DD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A1DDFF1C064342B36F5E1FE7BEEB00" ma:contentTypeVersion="11" ma:contentTypeDescription="Create a new document." ma:contentTypeScope="" ma:versionID="cc0e59df9729cac495c8811d38e62f81">
  <xsd:schema xmlns:xsd="http://www.w3.org/2001/XMLSchema" xmlns:xs="http://www.w3.org/2001/XMLSchema" xmlns:p="http://schemas.microsoft.com/office/2006/metadata/properties" xmlns:ns2="6efa502f-84d9-4212-9ef1-e576ca24b7d2" xmlns:ns3="2f7242e0-0397-432a-9e3c-b965e7713cec" targetNamespace="http://schemas.microsoft.com/office/2006/metadata/properties" ma:root="true" ma:fieldsID="83ed8b03f55e2d6b44fabd9438588a34" ns2:_="" ns3:_="">
    <xsd:import namespace="6efa502f-84d9-4212-9ef1-e576ca24b7d2"/>
    <xsd:import namespace="2f7242e0-0397-432a-9e3c-b965e7713c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fa502f-84d9-4212-9ef1-e576ca24b7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242e0-0397-432a-9e3c-b965e7713c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67D379-5E97-4686-8D8F-D1399A053AF0}">
  <ds:schemaRefs>
    <ds:schemaRef ds:uri="2f7242e0-0397-432a-9e3c-b965e7713cec"/>
    <ds:schemaRef ds:uri="6efa502f-84d9-4212-9ef1-e576ca24b7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706D17-083D-44CB-97DF-89E981F2DE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58C630-013F-4CCA-9F00-8D7CF17863F6}">
  <ds:schemaRefs>
    <ds:schemaRef ds:uri="2f7242e0-0397-432a-9e3c-b965e7713cec"/>
    <ds:schemaRef ds:uri="6efa502f-84d9-4212-9ef1-e576ca24b7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We’re happy to be here! </vt:lpstr>
      <vt:lpstr>Today’s Agenda</vt:lpstr>
      <vt:lpstr>Our Process </vt:lpstr>
      <vt:lpstr>Master Doc Organization </vt:lpstr>
      <vt:lpstr>Campaign Matrix </vt:lpstr>
      <vt:lpstr>Campaign Updates </vt:lpstr>
      <vt:lpstr>Oasis</vt:lpstr>
      <vt:lpstr>Content Planning</vt:lpstr>
      <vt:lpstr>Content Planning </vt:lpstr>
      <vt:lpstr>Design Planning</vt:lpstr>
      <vt:lpstr>Design Planning </vt:lpstr>
      <vt:lpstr>Design Planning </vt:lpstr>
      <vt:lpstr>Campaign Optimization </vt:lpstr>
      <vt:lpstr>Components Of A Test &amp; Learn Program  </vt:lpstr>
      <vt:lpstr>Approach To Learning Agenda  </vt:lpstr>
      <vt:lpstr>Sample: Learning Agenda 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Hecht, Gregg</dc:creator>
  <cp:revision>1</cp:revision>
  <dcterms:created xsi:type="dcterms:W3CDTF">2020-07-30T15:13:12Z</dcterms:created>
  <dcterms:modified xsi:type="dcterms:W3CDTF">2021-01-21T13:50:40Z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0x010100C1A1DDFF1C064342B36F5E1FE7BEEB00</vt:lpwstr>
  </property>
</Properties>
</file>